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handoutMasterIdLst>
    <p:handoutMasterId r:id="rId19"/>
  </p:handoutMasterIdLst>
  <p:sldIdLst>
    <p:sldId id="256" r:id="rId2"/>
    <p:sldId id="354" r:id="rId3"/>
    <p:sldId id="346" r:id="rId4"/>
    <p:sldId id="357" r:id="rId5"/>
    <p:sldId id="367" r:id="rId6"/>
    <p:sldId id="368" r:id="rId7"/>
    <p:sldId id="369" r:id="rId8"/>
    <p:sldId id="366" r:id="rId9"/>
    <p:sldId id="372" r:id="rId10"/>
    <p:sldId id="370" r:id="rId11"/>
    <p:sldId id="373" r:id="rId12"/>
    <p:sldId id="374" r:id="rId13"/>
    <p:sldId id="375" r:id="rId14"/>
    <p:sldId id="376" r:id="rId15"/>
    <p:sldId id="377" r:id="rId16"/>
    <p:sldId id="364" r:id="rId17"/>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7453EC6D-4AC5-41A2-B7EA-E26F140766C3}">
          <p14:sldIdLst>
            <p14:sldId id="256"/>
            <p14:sldId id="354"/>
            <p14:sldId id="346"/>
            <p14:sldId id="357"/>
            <p14:sldId id="367"/>
            <p14:sldId id="368"/>
            <p14:sldId id="369"/>
            <p14:sldId id="366"/>
            <p14:sldId id="372"/>
            <p14:sldId id="370"/>
            <p14:sldId id="373"/>
            <p14:sldId id="374"/>
            <p14:sldId id="375"/>
            <p14:sldId id="376"/>
            <p14:sldId id="377"/>
            <p14:sldId id="36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FF6600"/>
    <a:srgbClr val="FF9900"/>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968"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ECCD2C-9F66-450C-A17D-71224FEFFCA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zh-TW" altLang="en-US"/>
        </a:p>
      </dgm:t>
    </dgm:pt>
    <dgm:pt modelId="{1204D028-E83B-4BD5-8994-52EAC66257CD}">
      <dgm:prSet phldrT="[文字]" custT="1"/>
      <dgm:spPr>
        <a:solidFill>
          <a:srgbClr val="336600"/>
        </a:solidFill>
      </dgm:spPr>
      <dgm:t>
        <a:bodyPr/>
        <a:lstStyle/>
        <a:p>
          <a:pPr>
            <a:spcAft>
              <a:spcPts val="0"/>
            </a:spcAft>
          </a:pPr>
          <a:r>
            <a:rPr lang="zh-TW" altLang="en-US" sz="4800" b="1" dirty="0">
              <a:latin typeface="教育部標準楷書" panose="02010604000101010101" pitchFamily="2" charset="-120"/>
              <a:ea typeface="教育部標準楷書" panose="02010604000101010101" pitchFamily="2" charset="-120"/>
            </a:rPr>
            <a:t>本土</a:t>
          </a:r>
          <a:endParaRPr lang="en-US" altLang="zh-TW" sz="4800" b="1" dirty="0">
            <a:latin typeface="教育部標準楷書" panose="02010604000101010101" pitchFamily="2" charset="-120"/>
            <a:ea typeface="教育部標準楷書" panose="02010604000101010101" pitchFamily="2" charset="-120"/>
          </a:endParaRPr>
        </a:p>
        <a:p>
          <a:pPr>
            <a:spcAft>
              <a:spcPts val="0"/>
            </a:spcAft>
          </a:pPr>
          <a:r>
            <a:rPr lang="zh-TW" altLang="en-US" sz="4800" b="1" dirty="0">
              <a:latin typeface="教育部標準楷書" panose="02010604000101010101" pitchFamily="2" charset="-120"/>
              <a:ea typeface="教育部標準楷書" panose="02010604000101010101" pitchFamily="2" charset="-120"/>
            </a:rPr>
            <a:t>教育</a:t>
          </a:r>
        </a:p>
      </dgm:t>
    </dgm:pt>
    <dgm:pt modelId="{163397DE-3148-4597-9A81-178A1C25EE18}" type="parTrans" cxnId="{68DC0D53-578C-4524-A848-07B125D22DB7}">
      <dgm:prSet/>
      <dgm:spPr/>
      <dgm:t>
        <a:bodyPr/>
        <a:lstStyle/>
        <a:p>
          <a:endParaRPr lang="zh-TW" altLang="en-US"/>
        </a:p>
      </dgm:t>
    </dgm:pt>
    <dgm:pt modelId="{75EFFF2C-489A-44C6-B123-D83159F0D341}" type="sibTrans" cxnId="{68DC0D53-578C-4524-A848-07B125D22DB7}">
      <dgm:prSet/>
      <dgm:spPr/>
      <dgm:t>
        <a:bodyPr/>
        <a:lstStyle/>
        <a:p>
          <a:endParaRPr lang="zh-TW" altLang="en-US"/>
        </a:p>
      </dgm:t>
    </dgm:pt>
    <dgm:pt modelId="{AEBE12B2-9373-40B8-8DA1-A3AF766FAE49}">
      <dgm:prSet phldrT="[文字]" custT="1"/>
      <dgm:spPr>
        <a:solidFill>
          <a:srgbClr val="92D050"/>
        </a:solidFill>
      </dgm:spPr>
      <dgm:t>
        <a:bodyPr/>
        <a:lstStyle/>
        <a:p>
          <a:r>
            <a:rPr lang="zh-TW" altLang="en-US" sz="3600" dirty="0">
              <a:solidFill>
                <a:schemeClr val="tx1"/>
              </a:solidFill>
              <a:latin typeface="標楷體" panose="03000509000000000000" pitchFamily="65" charset="-120"/>
              <a:ea typeface="標楷體" panose="03000509000000000000" pitchFamily="65" charset="-120"/>
            </a:rPr>
            <a:t>情感</a:t>
          </a:r>
        </a:p>
      </dgm:t>
    </dgm:pt>
    <dgm:pt modelId="{0D57E380-67F2-4ADC-BFCA-04102814DB2F}" type="parTrans" cxnId="{C7757766-F5F2-4925-A2F7-9E4EFAD4A076}">
      <dgm:prSet/>
      <dgm:spPr>
        <a:solidFill>
          <a:srgbClr val="FF0000"/>
        </a:solidFill>
      </dgm:spPr>
      <dgm:t>
        <a:bodyPr/>
        <a:lstStyle/>
        <a:p>
          <a:endParaRPr lang="zh-TW" altLang="en-US"/>
        </a:p>
      </dgm:t>
    </dgm:pt>
    <dgm:pt modelId="{DE484E7B-3EE4-438A-A9E3-86AE137ECE40}" type="sibTrans" cxnId="{C7757766-F5F2-4925-A2F7-9E4EFAD4A076}">
      <dgm:prSet/>
      <dgm:spPr/>
      <dgm:t>
        <a:bodyPr/>
        <a:lstStyle/>
        <a:p>
          <a:endParaRPr lang="zh-TW" altLang="en-US"/>
        </a:p>
      </dgm:t>
    </dgm:pt>
    <dgm:pt modelId="{235BC62C-E6A2-492A-8CC3-9CB7A39A1E87}">
      <dgm:prSet phldrT="[文字]" custT="1"/>
      <dgm:spPr>
        <a:solidFill>
          <a:srgbClr val="7030A0"/>
        </a:solidFill>
      </dgm:spPr>
      <dgm:t>
        <a:bodyPr/>
        <a:lstStyle/>
        <a:p>
          <a:r>
            <a:rPr lang="zh-TW" altLang="en-US" sz="3600" b="1" dirty="0">
              <a:solidFill>
                <a:srgbClr val="FFC000"/>
              </a:solidFill>
              <a:latin typeface="標楷體" panose="03000509000000000000" pitchFamily="65" charset="-120"/>
              <a:ea typeface="標楷體" panose="03000509000000000000" pitchFamily="65" charset="-120"/>
            </a:rPr>
            <a:t>文化</a:t>
          </a:r>
        </a:p>
      </dgm:t>
    </dgm:pt>
    <dgm:pt modelId="{0238DB18-078E-46C6-BBDF-86BF485EBDD8}" type="parTrans" cxnId="{AD85CABA-C06C-4FC9-A5D3-0D702A9F1B4D}">
      <dgm:prSet/>
      <dgm:spPr>
        <a:solidFill>
          <a:srgbClr val="FF0000"/>
        </a:solidFill>
      </dgm:spPr>
      <dgm:t>
        <a:bodyPr/>
        <a:lstStyle/>
        <a:p>
          <a:endParaRPr lang="zh-TW" altLang="en-US"/>
        </a:p>
      </dgm:t>
    </dgm:pt>
    <dgm:pt modelId="{D81E6B65-68EB-437E-B3E1-6DC208839A57}" type="sibTrans" cxnId="{AD85CABA-C06C-4FC9-A5D3-0D702A9F1B4D}">
      <dgm:prSet/>
      <dgm:spPr/>
      <dgm:t>
        <a:bodyPr/>
        <a:lstStyle/>
        <a:p>
          <a:endParaRPr lang="zh-TW" altLang="en-US"/>
        </a:p>
      </dgm:t>
    </dgm:pt>
    <dgm:pt modelId="{77677AEB-29C3-49F6-85BF-5BB72716E0C8}">
      <dgm:prSet phldrT="[文字]" custT="1"/>
      <dgm:spPr>
        <a:solidFill>
          <a:srgbClr val="7030A0"/>
        </a:solidFill>
      </dgm:spPr>
      <dgm:t>
        <a:bodyPr/>
        <a:lstStyle/>
        <a:p>
          <a:pPr algn="ctr">
            <a:lnSpc>
              <a:spcPct val="100000"/>
            </a:lnSpc>
            <a:spcAft>
              <a:spcPts val="0"/>
            </a:spcAft>
          </a:pPr>
          <a:r>
            <a:rPr lang="zh-TW" altLang="en-US" sz="3600" b="1" dirty="0">
              <a:solidFill>
                <a:srgbClr val="FFC000"/>
              </a:solidFill>
              <a:latin typeface="標楷體" panose="03000509000000000000" pitchFamily="65" charset="-120"/>
              <a:ea typeface="標楷體" panose="03000509000000000000" pitchFamily="65" charset="-120"/>
            </a:rPr>
            <a:t>社會</a:t>
          </a:r>
          <a:endParaRPr lang="en-US" altLang="zh-TW" sz="3600" b="1" dirty="0">
            <a:solidFill>
              <a:srgbClr val="FFC000"/>
            </a:solidFill>
            <a:latin typeface="標楷體" panose="03000509000000000000" pitchFamily="65" charset="-120"/>
            <a:ea typeface="標楷體" panose="03000509000000000000" pitchFamily="65" charset="-120"/>
          </a:endParaRPr>
        </a:p>
        <a:p>
          <a:pPr algn="ctr">
            <a:lnSpc>
              <a:spcPct val="100000"/>
            </a:lnSpc>
            <a:spcAft>
              <a:spcPts val="0"/>
            </a:spcAft>
          </a:pPr>
          <a:r>
            <a:rPr lang="en-US" altLang="zh-TW" sz="1400" b="1" dirty="0">
              <a:solidFill>
                <a:srgbClr val="FFC000"/>
              </a:solidFill>
              <a:latin typeface="標楷體" panose="03000509000000000000" pitchFamily="65" charset="-120"/>
              <a:ea typeface="標楷體" panose="03000509000000000000" pitchFamily="65" charset="-120"/>
            </a:rPr>
            <a:t>(</a:t>
          </a:r>
          <a:r>
            <a:rPr lang="zh-TW" altLang="en-US" sz="1400" b="1" dirty="0">
              <a:solidFill>
                <a:srgbClr val="FFC000"/>
              </a:solidFill>
              <a:latin typeface="標楷體" panose="03000509000000000000" pitchFamily="65" charset="-120"/>
              <a:ea typeface="標楷體" panose="03000509000000000000" pitchFamily="65" charset="-120"/>
            </a:rPr>
            <a:t>歷史、地理</a:t>
          </a:r>
          <a:r>
            <a:rPr lang="en-US" altLang="zh-TW" sz="1400" b="1" dirty="0">
              <a:solidFill>
                <a:srgbClr val="FFC000"/>
              </a:solidFill>
              <a:latin typeface="標楷體" panose="03000509000000000000" pitchFamily="65" charset="-120"/>
              <a:ea typeface="標楷體" panose="03000509000000000000" pitchFamily="65" charset="-120"/>
            </a:rPr>
            <a:t>)</a:t>
          </a:r>
          <a:endParaRPr lang="zh-TW" altLang="en-US" sz="1400" b="1" dirty="0">
            <a:solidFill>
              <a:srgbClr val="FFC000"/>
            </a:solidFill>
            <a:latin typeface="標楷體" panose="03000509000000000000" pitchFamily="65" charset="-120"/>
            <a:ea typeface="標楷體" panose="03000509000000000000" pitchFamily="65" charset="-120"/>
          </a:endParaRPr>
        </a:p>
      </dgm:t>
    </dgm:pt>
    <dgm:pt modelId="{1A5D8DE1-E0ED-4D87-8EDB-72962DABAEE9}" type="parTrans" cxnId="{A2AA38AD-D201-49E4-8456-CDDC893298BB}">
      <dgm:prSet/>
      <dgm:spPr>
        <a:solidFill>
          <a:srgbClr val="FF0000"/>
        </a:solidFill>
      </dgm:spPr>
      <dgm:t>
        <a:bodyPr/>
        <a:lstStyle/>
        <a:p>
          <a:endParaRPr lang="zh-TW" altLang="en-US"/>
        </a:p>
      </dgm:t>
    </dgm:pt>
    <dgm:pt modelId="{335A7CE4-52A9-4493-A710-329A88C0A0A2}" type="sibTrans" cxnId="{A2AA38AD-D201-49E4-8456-CDDC893298BB}">
      <dgm:prSet/>
      <dgm:spPr/>
      <dgm:t>
        <a:bodyPr/>
        <a:lstStyle/>
        <a:p>
          <a:endParaRPr lang="zh-TW" altLang="en-US"/>
        </a:p>
      </dgm:t>
    </dgm:pt>
    <dgm:pt modelId="{AED4F57D-4EAD-4C93-B10B-BD39FC2D25E5}">
      <dgm:prSet phldrT="[文字]" custT="1"/>
      <dgm:spPr>
        <a:solidFill>
          <a:srgbClr val="FFC000"/>
        </a:solidFill>
      </dgm:spPr>
      <dgm:t>
        <a:bodyPr/>
        <a:lstStyle/>
        <a:p>
          <a:r>
            <a:rPr lang="zh-TW" altLang="en-US" sz="3600" dirty="0">
              <a:solidFill>
                <a:schemeClr val="tx1"/>
              </a:solidFill>
              <a:latin typeface="標楷體" panose="03000509000000000000" pitchFamily="65" charset="-120"/>
              <a:ea typeface="標楷體" panose="03000509000000000000" pitchFamily="65" charset="-120"/>
            </a:rPr>
            <a:t>族群</a:t>
          </a:r>
        </a:p>
      </dgm:t>
    </dgm:pt>
    <dgm:pt modelId="{B92813C2-AA2B-41FE-A4CE-63229592B1C7}" type="parTrans" cxnId="{5DF54F83-A84F-4CE8-8005-602CBCC99D72}">
      <dgm:prSet/>
      <dgm:spPr>
        <a:solidFill>
          <a:srgbClr val="FF0000"/>
        </a:solidFill>
      </dgm:spPr>
      <dgm:t>
        <a:bodyPr/>
        <a:lstStyle/>
        <a:p>
          <a:endParaRPr lang="zh-TW" altLang="en-US"/>
        </a:p>
      </dgm:t>
    </dgm:pt>
    <dgm:pt modelId="{08F8DA54-E93F-4B9F-B5D0-01F36411534B}" type="sibTrans" cxnId="{5DF54F83-A84F-4CE8-8005-602CBCC99D72}">
      <dgm:prSet/>
      <dgm:spPr/>
      <dgm:t>
        <a:bodyPr/>
        <a:lstStyle/>
        <a:p>
          <a:endParaRPr lang="zh-TW" altLang="en-US"/>
        </a:p>
      </dgm:t>
    </dgm:pt>
    <dgm:pt modelId="{F049A51B-56BF-4B1C-B435-FB3988CD5676}">
      <dgm:prSet phldrT="[文字]" custT="1"/>
      <dgm:spPr>
        <a:solidFill>
          <a:srgbClr val="FFC000"/>
        </a:solidFill>
      </dgm:spPr>
      <dgm:t>
        <a:bodyPr/>
        <a:lstStyle/>
        <a:p>
          <a:r>
            <a:rPr lang="zh-TW" altLang="en-US" sz="3600" dirty="0">
              <a:solidFill>
                <a:schemeClr val="tx1"/>
              </a:solidFill>
              <a:latin typeface="標楷體" panose="03000509000000000000" pitchFamily="65" charset="-120"/>
              <a:ea typeface="標楷體" panose="03000509000000000000" pitchFamily="65" charset="-120"/>
            </a:rPr>
            <a:t>語言</a:t>
          </a:r>
        </a:p>
      </dgm:t>
    </dgm:pt>
    <dgm:pt modelId="{FD4B1635-6DEF-4D31-95B0-C89E049B5EF2}" type="parTrans" cxnId="{35BCBDD3-927D-4BA4-A3EC-067A77E1112A}">
      <dgm:prSet/>
      <dgm:spPr>
        <a:solidFill>
          <a:srgbClr val="FF0000"/>
        </a:solidFill>
      </dgm:spPr>
      <dgm:t>
        <a:bodyPr/>
        <a:lstStyle/>
        <a:p>
          <a:endParaRPr lang="zh-TW" altLang="en-US"/>
        </a:p>
      </dgm:t>
    </dgm:pt>
    <dgm:pt modelId="{91B3BDA5-CA73-45A6-86D7-91A607D27A5F}" type="sibTrans" cxnId="{35BCBDD3-927D-4BA4-A3EC-067A77E1112A}">
      <dgm:prSet/>
      <dgm:spPr/>
      <dgm:t>
        <a:bodyPr/>
        <a:lstStyle/>
        <a:p>
          <a:endParaRPr lang="zh-TW" altLang="en-US"/>
        </a:p>
      </dgm:t>
    </dgm:pt>
    <dgm:pt modelId="{14DA8149-DA1D-49B3-8D63-2253E3CD527E}" type="pres">
      <dgm:prSet presAssocID="{69ECCD2C-9F66-450C-A17D-71224FEFFCA6}" presName="Name0" presStyleCnt="0">
        <dgm:presLayoutVars>
          <dgm:chMax val="1"/>
          <dgm:dir/>
          <dgm:animLvl val="ctr"/>
          <dgm:resizeHandles val="exact"/>
        </dgm:presLayoutVars>
      </dgm:prSet>
      <dgm:spPr/>
      <dgm:t>
        <a:bodyPr/>
        <a:lstStyle/>
        <a:p>
          <a:endParaRPr lang="zh-TW" altLang="en-US"/>
        </a:p>
      </dgm:t>
    </dgm:pt>
    <dgm:pt modelId="{B677C112-570D-48E3-986B-AF4CBEE4FDD1}" type="pres">
      <dgm:prSet presAssocID="{1204D028-E83B-4BD5-8994-52EAC66257CD}" presName="centerShape" presStyleLbl="node0" presStyleIdx="0" presStyleCnt="1" custScaleX="151415" custScaleY="142238"/>
      <dgm:spPr/>
      <dgm:t>
        <a:bodyPr/>
        <a:lstStyle/>
        <a:p>
          <a:endParaRPr lang="zh-TW" altLang="en-US"/>
        </a:p>
      </dgm:t>
    </dgm:pt>
    <dgm:pt modelId="{6AEE2692-D08F-435D-8C08-13813E985F9C}" type="pres">
      <dgm:prSet presAssocID="{0D57E380-67F2-4ADC-BFCA-04102814DB2F}" presName="parTrans" presStyleLbl="sibTrans2D1" presStyleIdx="0" presStyleCnt="5"/>
      <dgm:spPr/>
      <dgm:t>
        <a:bodyPr/>
        <a:lstStyle/>
        <a:p>
          <a:endParaRPr lang="zh-TW" altLang="en-US"/>
        </a:p>
      </dgm:t>
    </dgm:pt>
    <dgm:pt modelId="{976968F3-96B6-455C-833B-5F3E158A7A73}" type="pres">
      <dgm:prSet presAssocID="{0D57E380-67F2-4ADC-BFCA-04102814DB2F}" presName="connectorText" presStyleLbl="sibTrans2D1" presStyleIdx="0" presStyleCnt="5"/>
      <dgm:spPr/>
      <dgm:t>
        <a:bodyPr/>
        <a:lstStyle/>
        <a:p>
          <a:endParaRPr lang="zh-TW" altLang="en-US"/>
        </a:p>
      </dgm:t>
    </dgm:pt>
    <dgm:pt modelId="{D355DFAA-AF93-4830-AE56-CB9CD15F4424}" type="pres">
      <dgm:prSet presAssocID="{AEBE12B2-9373-40B8-8DA1-A3AF766FAE49}" presName="node" presStyleLbl="node1" presStyleIdx="0" presStyleCnt="5">
        <dgm:presLayoutVars>
          <dgm:bulletEnabled val="1"/>
        </dgm:presLayoutVars>
      </dgm:prSet>
      <dgm:spPr/>
      <dgm:t>
        <a:bodyPr/>
        <a:lstStyle/>
        <a:p>
          <a:endParaRPr lang="zh-TW" altLang="en-US"/>
        </a:p>
      </dgm:t>
    </dgm:pt>
    <dgm:pt modelId="{461C9BBD-0C4D-4B65-BFD9-AB02A27EEE60}" type="pres">
      <dgm:prSet presAssocID="{FD4B1635-6DEF-4D31-95B0-C89E049B5EF2}" presName="parTrans" presStyleLbl="sibTrans2D1" presStyleIdx="1" presStyleCnt="5"/>
      <dgm:spPr/>
      <dgm:t>
        <a:bodyPr/>
        <a:lstStyle/>
        <a:p>
          <a:endParaRPr lang="zh-TW" altLang="en-US"/>
        </a:p>
      </dgm:t>
    </dgm:pt>
    <dgm:pt modelId="{155FDBD6-A5AA-4B07-869C-55422507DA49}" type="pres">
      <dgm:prSet presAssocID="{FD4B1635-6DEF-4D31-95B0-C89E049B5EF2}" presName="connectorText" presStyleLbl="sibTrans2D1" presStyleIdx="1" presStyleCnt="5"/>
      <dgm:spPr/>
      <dgm:t>
        <a:bodyPr/>
        <a:lstStyle/>
        <a:p>
          <a:endParaRPr lang="zh-TW" altLang="en-US"/>
        </a:p>
      </dgm:t>
    </dgm:pt>
    <dgm:pt modelId="{45D3E3D8-18E8-434D-8A04-4261611EE176}" type="pres">
      <dgm:prSet presAssocID="{F049A51B-56BF-4B1C-B435-FB3988CD5676}" presName="node" presStyleLbl="node1" presStyleIdx="1" presStyleCnt="5" custRadScaleRad="106418" custRadScaleInc="-510">
        <dgm:presLayoutVars>
          <dgm:bulletEnabled val="1"/>
        </dgm:presLayoutVars>
      </dgm:prSet>
      <dgm:spPr/>
      <dgm:t>
        <a:bodyPr/>
        <a:lstStyle/>
        <a:p>
          <a:endParaRPr lang="zh-TW" altLang="en-US"/>
        </a:p>
      </dgm:t>
    </dgm:pt>
    <dgm:pt modelId="{D3205E4A-A7FE-4422-8E47-2FDE2BB37A5B}" type="pres">
      <dgm:prSet presAssocID="{0238DB18-078E-46C6-BBDF-86BF485EBDD8}" presName="parTrans" presStyleLbl="sibTrans2D1" presStyleIdx="2" presStyleCnt="5"/>
      <dgm:spPr/>
      <dgm:t>
        <a:bodyPr/>
        <a:lstStyle/>
        <a:p>
          <a:endParaRPr lang="zh-TW" altLang="en-US"/>
        </a:p>
      </dgm:t>
    </dgm:pt>
    <dgm:pt modelId="{29121D21-2F32-4D83-AD45-224A3A2C8BC1}" type="pres">
      <dgm:prSet presAssocID="{0238DB18-078E-46C6-BBDF-86BF485EBDD8}" presName="connectorText" presStyleLbl="sibTrans2D1" presStyleIdx="2" presStyleCnt="5"/>
      <dgm:spPr/>
      <dgm:t>
        <a:bodyPr/>
        <a:lstStyle/>
        <a:p>
          <a:endParaRPr lang="zh-TW" altLang="en-US"/>
        </a:p>
      </dgm:t>
    </dgm:pt>
    <dgm:pt modelId="{7DADDE76-E28A-4CA7-9889-79D05C587C85}" type="pres">
      <dgm:prSet presAssocID="{235BC62C-E6A2-492A-8CC3-9CB7A39A1E87}" presName="node" presStyleLbl="node1" presStyleIdx="2" presStyleCnt="5" custRadScaleRad="109332" custRadScaleInc="1514">
        <dgm:presLayoutVars>
          <dgm:bulletEnabled val="1"/>
        </dgm:presLayoutVars>
      </dgm:prSet>
      <dgm:spPr/>
      <dgm:t>
        <a:bodyPr/>
        <a:lstStyle/>
        <a:p>
          <a:endParaRPr lang="zh-TW" altLang="en-US"/>
        </a:p>
      </dgm:t>
    </dgm:pt>
    <dgm:pt modelId="{8959EB7D-C0A8-4886-85F4-4D7A1A939404}" type="pres">
      <dgm:prSet presAssocID="{1A5D8DE1-E0ED-4D87-8EDB-72962DABAEE9}" presName="parTrans" presStyleLbl="sibTrans2D1" presStyleIdx="3" presStyleCnt="5"/>
      <dgm:spPr/>
      <dgm:t>
        <a:bodyPr/>
        <a:lstStyle/>
        <a:p>
          <a:endParaRPr lang="zh-TW" altLang="en-US"/>
        </a:p>
      </dgm:t>
    </dgm:pt>
    <dgm:pt modelId="{05AF4684-6308-4769-9853-4713F7866762}" type="pres">
      <dgm:prSet presAssocID="{1A5D8DE1-E0ED-4D87-8EDB-72962DABAEE9}" presName="connectorText" presStyleLbl="sibTrans2D1" presStyleIdx="3" presStyleCnt="5"/>
      <dgm:spPr/>
      <dgm:t>
        <a:bodyPr/>
        <a:lstStyle/>
        <a:p>
          <a:endParaRPr lang="zh-TW" altLang="en-US"/>
        </a:p>
      </dgm:t>
    </dgm:pt>
    <dgm:pt modelId="{102D4F7B-FA7A-4658-8C6E-405F91BE79A6}" type="pres">
      <dgm:prSet presAssocID="{77677AEB-29C3-49F6-85BF-5BB72716E0C8}" presName="node" presStyleLbl="node1" presStyleIdx="3" presStyleCnt="5">
        <dgm:presLayoutVars>
          <dgm:bulletEnabled val="1"/>
        </dgm:presLayoutVars>
      </dgm:prSet>
      <dgm:spPr/>
      <dgm:t>
        <a:bodyPr/>
        <a:lstStyle/>
        <a:p>
          <a:endParaRPr lang="zh-TW" altLang="en-US"/>
        </a:p>
      </dgm:t>
    </dgm:pt>
    <dgm:pt modelId="{D6E547A3-4015-4AE2-93B2-8E39FCA2A5C8}" type="pres">
      <dgm:prSet presAssocID="{B92813C2-AA2B-41FE-A4CE-63229592B1C7}" presName="parTrans" presStyleLbl="sibTrans2D1" presStyleIdx="4" presStyleCnt="5"/>
      <dgm:spPr/>
      <dgm:t>
        <a:bodyPr/>
        <a:lstStyle/>
        <a:p>
          <a:endParaRPr lang="zh-TW" altLang="en-US"/>
        </a:p>
      </dgm:t>
    </dgm:pt>
    <dgm:pt modelId="{D1B379DB-AED1-4A2C-80FD-22AE791F0507}" type="pres">
      <dgm:prSet presAssocID="{B92813C2-AA2B-41FE-A4CE-63229592B1C7}" presName="connectorText" presStyleLbl="sibTrans2D1" presStyleIdx="4" presStyleCnt="5"/>
      <dgm:spPr/>
      <dgm:t>
        <a:bodyPr/>
        <a:lstStyle/>
        <a:p>
          <a:endParaRPr lang="zh-TW" altLang="en-US"/>
        </a:p>
      </dgm:t>
    </dgm:pt>
    <dgm:pt modelId="{FCFC3336-C89B-4468-B54B-DA542FBD3CAE}" type="pres">
      <dgm:prSet presAssocID="{AED4F57D-4EAD-4C93-B10B-BD39FC2D25E5}" presName="node" presStyleLbl="node1" presStyleIdx="4" presStyleCnt="5" custRadScaleRad="108010" custRadScaleInc="-260">
        <dgm:presLayoutVars>
          <dgm:bulletEnabled val="1"/>
        </dgm:presLayoutVars>
      </dgm:prSet>
      <dgm:spPr/>
      <dgm:t>
        <a:bodyPr/>
        <a:lstStyle/>
        <a:p>
          <a:endParaRPr lang="zh-TW" altLang="en-US"/>
        </a:p>
      </dgm:t>
    </dgm:pt>
  </dgm:ptLst>
  <dgm:cxnLst>
    <dgm:cxn modelId="{0B1276A6-C36A-49A7-A879-0585B0571BE0}" type="presOf" srcId="{0238DB18-078E-46C6-BBDF-86BF485EBDD8}" destId="{29121D21-2F32-4D83-AD45-224A3A2C8BC1}" srcOrd="1" destOrd="0" presId="urn:microsoft.com/office/officeart/2005/8/layout/radial5"/>
    <dgm:cxn modelId="{BF2AFDBF-E129-498E-944E-DF2B70DF9B10}" type="presOf" srcId="{FD4B1635-6DEF-4D31-95B0-C89E049B5EF2}" destId="{155FDBD6-A5AA-4B07-869C-55422507DA49}" srcOrd="1" destOrd="0" presId="urn:microsoft.com/office/officeart/2005/8/layout/radial5"/>
    <dgm:cxn modelId="{A2AA38AD-D201-49E4-8456-CDDC893298BB}" srcId="{1204D028-E83B-4BD5-8994-52EAC66257CD}" destId="{77677AEB-29C3-49F6-85BF-5BB72716E0C8}" srcOrd="3" destOrd="0" parTransId="{1A5D8DE1-E0ED-4D87-8EDB-72962DABAEE9}" sibTransId="{335A7CE4-52A9-4493-A710-329A88C0A0A2}"/>
    <dgm:cxn modelId="{C47022CB-A845-4444-8B00-4F1BDA7DA07B}" type="presOf" srcId="{1A5D8DE1-E0ED-4D87-8EDB-72962DABAEE9}" destId="{8959EB7D-C0A8-4886-85F4-4D7A1A939404}" srcOrd="0" destOrd="0" presId="urn:microsoft.com/office/officeart/2005/8/layout/radial5"/>
    <dgm:cxn modelId="{16675F2D-CBC3-42B5-80F6-B0EFE007D1DA}" type="presOf" srcId="{235BC62C-E6A2-492A-8CC3-9CB7A39A1E87}" destId="{7DADDE76-E28A-4CA7-9889-79D05C587C85}" srcOrd="0" destOrd="0" presId="urn:microsoft.com/office/officeart/2005/8/layout/radial5"/>
    <dgm:cxn modelId="{AD85CABA-C06C-4FC9-A5D3-0D702A9F1B4D}" srcId="{1204D028-E83B-4BD5-8994-52EAC66257CD}" destId="{235BC62C-E6A2-492A-8CC3-9CB7A39A1E87}" srcOrd="2" destOrd="0" parTransId="{0238DB18-078E-46C6-BBDF-86BF485EBDD8}" sibTransId="{D81E6B65-68EB-437E-B3E1-6DC208839A57}"/>
    <dgm:cxn modelId="{2C431937-E3B8-4780-B6A5-2010EC7F5620}" type="presOf" srcId="{0D57E380-67F2-4ADC-BFCA-04102814DB2F}" destId="{6AEE2692-D08F-435D-8C08-13813E985F9C}" srcOrd="0" destOrd="0" presId="urn:microsoft.com/office/officeart/2005/8/layout/radial5"/>
    <dgm:cxn modelId="{B6B3C599-FA39-49A4-BC3F-854DAEFC72D9}" type="presOf" srcId="{1204D028-E83B-4BD5-8994-52EAC66257CD}" destId="{B677C112-570D-48E3-986B-AF4CBEE4FDD1}" srcOrd="0" destOrd="0" presId="urn:microsoft.com/office/officeart/2005/8/layout/radial5"/>
    <dgm:cxn modelId="{AF7E927A-0A75-44CE-A4D4-BA4974EC3560}" type="presOf" srcId="{1A5D8DE1-E0ED-4D87-8EDB-72962DABAEE9}" destId="{05AF4684-6308-4769-9853-4713F7866762}" srcOrd="1" destOrd="0" presId="urn:microsoft.com/office/officeart/2005/8/layout/radial5"/>
    <dgm:cxn modelId="{CF3120CD-36AA-4797-A01E-8672DD34A3A4}" type="presOf" srcId="{77677AEB-29C3-49F6-85BF-5BB72716E0C8}" destId="{102D4F7B-FA7A-4658-8C6E-405F91BE79A6}" srcOrd="0" destOrd="0" presId="urn:microsoft.com/office/officeart/2005/8/layout/radial5"/>
    <dgm:cxn modelId="{68DC0D53-578C-4524-A848-07B125D22DB7}" srcId="{69ECCD2C-9F66-450C-A17D-71224FEFFCA6}" destId="{1204D028-E83B-4BD5-8994-52EAC66257CD}" srcOrd="0" destOrd="0" parTransId="{163397DE-3148-4597-9A81-178A1C25EE18}" sibTransId="{75EFFF2C-489A-44C6-B123-D83159F0D341}"/>
    <dgm:cxn modelId="{ED68ABCF-B0AF-4AD2-91C0-B736C1C47959}" type="presOf" srcId="{0D57E380-67F2-4ADC-BFCA-04102814DB2F}" destId="{976968F3-96B6-455C-833B-5F3E158A7A73}" srcOrd="1" destOrd="0" presId="urn:microsoft.com/office/officeart/2005/8/layout/radial5"/>
    <dgm:cxn modelId="{34AFA1EA-A79B-4D32-8133-19A3ED1DC4B7}" type="presOf" srcId="{F049A51B-56BF-4B1C-B435-FB3988CD5676}" destId="{45D3E3D8-18E8-434D-8A04-4261611EE176}" srcOrd="0" destOrd="0" presId="urn:microsoft.com/office/officeart/2005/8/layout/radial5"/>
    <dgm:cxn modelId="{3DF8FB6F-C7ED-4163-8CD9-84B09FD31B89}" type="presOf" srcId="{69ECCD2C-9F66-450C-A17D-71224FEFFCA6}" destId="{14DA8149-DA1D-49B3-8D63-2253E3CD527E}" srcOrd="0" destOrd="0" presId="urn:microsoft.com/office/officeart/2005/8/layout/radial5"/>
    <dgm:cxn modelId="{3BE7E8D5-A797-47F2-A911-03DA0BFD3D0D}" type="presOf" srcId="{B92813C2-AA2B-41FE-A4CE-63229592B1C7}" destId="{D1B379DB-AED1-4A2C-80FD-22AE791F0507}" srcOrd="1" destOrd="0" presId="urn:microsoft.com/office/officeart/2005/8/layout/radial5"/>
    <dgm:cxn modelId="{83C21988-E4D6-4C59-80FA-EF08C7AB402D}" type="presOf" srcId="{AEBE12B2-9373-40B8-8DA1-A3AF766FAE49}" destId="{D355DFAA-AF93-4830-AE56-CB9CD15F4424}" srcOrd="0" destOrd="0" presId="urn:microsoft.com/office/officeart/2005/8/layout/radial5"/>
    <dgm:cxn modelId="{C7757766-F5F2-4925-A2F7-9E4EFAD4A076}" srcId="{1204D028-E83B-4BD5-8994-52EAC66257CD}" destId="{AEBE12B2-9373-40B8-8DA1-A3AF766FAE49}" srcOrd="0" destOrd="0" parTransId="{0D57E380-67F2-4ADC-BFCA-04102814DB2F}" sibTransId="{DE484E7B-3EE4-438A-A9E3-86AE137ECE40}"/>
    <dgm:cxn modelId="{B8B0D8F2-3522-450F-AFE1-3434323A0F36}" type="presOf" srcId="{B92813C2-AA2B-41FE-A4CE-63229592B1C7}" destId="{D6E547A3-4015-4AE2-93B2-8E39FCA2A5C8}" srcOrd="0" destOrd="0" presId="urn:microsoft.com/office/officeart/2005/8/layout/radial5"/>
    <dgm:cxn modelId="{35BCBDD3-927D-4BA4-A3EC-067A77E1112A}" srcId="{1204D028-E83B-4BD5-8994-52EAC66257CD}" destId="{F049A51B-56BF-4B1C-B435-FB3988CD5676}" srcOrd="1" destOrd="0" parTransId="{FD4B1635-6DEF-4D31-95B0-C89E049B5EF2}" sibTransId="{91B3BDA5-CA73-45A6-86D7-91A607D27A5F}"/>
    <dgm:cxn modelId="{D2014452-6887-4026-9836-318071F14BA3}" type="presOf" srcId="{FD4B1635-6DEF-4D31-95B0-C89E049B5EF2}" destId="{461C9BBD-0C4D-4B65-BFD9-AB02A27EEE60}" srcOrd="0" destOrd="0" presId="urn:microsoft.com/office/officeart/2005/8/layout/radial5"/>
    <dgm:cxn modelId="{5DF54F83-A84F-4CE8-8005-602CBCC99D72}" srcId="{1204D028-E83B-4BD5-8994-52EAC66257CD}" destId="{AED4F57D-4EAD-4C93-B10B-BD39FC2D25E5}" srcOrd="4" destOrd="0" parTransId="{B92813C2-AA2B-41FE-A4CE-63229592B1C7}" sibTransId="{08F8DA54-E93F-4B9F-B5D0-01F36411534B}"/>
    <dgm:cxn modelId="{0079146E-44FC-4792-969E-8F89B3329ECB}" type="presOf" srcId="{0238DB18-078E-46C6-BBDF-86BF485EBDD8}" destId="{D3205E4A-A7FE-4422-8E47-2FDE2BB37A5B}" srcOrd="0" destOrd="0" presId="urn:microsoft.com/office/officeart/2005/8/layout/radial5"/>
    <dgm:cxn modelId="{1C40A1F5-9A80-43FD-AC02-5B03C06A5AE6}" type="presOf" srcId="{AED4F57D-4EAD-4C93-B10B-BD39FC2D25E5}" destId="{FCFC3336-C89B-4468-B54B-DA542FBD3CAE}" srcOrd="0" destOrd="0" presId="urn:microsoft.com/office/officeart/2005/8/layout/radial5"/>
    <dgm:cxn modelId="{350C65C8-082C-4D8B-BF6E-6E5572BDEDA2}" type="presParOf" srcId="{14DA8149-DA1D-49B3-8D63-2253E3CD527E}" destId="{B677C112-570D-48E3-986B-AF4CBEE4FDD1}" srcOrd="0" destOrd="0" presId="urn:microsoft.com/office/officeart/2005/8/layout/radial5"/>
    <dgm:cxn modelId="{3E0653A8-B23F-497B-B723-482A19E57590}" type="presParOf" srcId="{14DA8149-DA1D-49B3-8D63-2253E3CD527E}" destId="{6AEE2692-D08F-435D-8C08-13813E985F9C}" srcOrd="1" destOrd="0" presId="urn:microsoft.com/office/officeart/2005/8/layout/radial5"/>
    <dgm:cxn modelId="{0DBEBB97-86BC-46B5-ADD8-6F47B1C00CC1}" type="presParOf" srcId="{6AEE2692-D08F-435D-8C08-13813E985F9C}" destId="{976968F3-96B6-455C-833B-5F3E158A7A73}" srcOrd="0" destOrd="0" presId="urn:microsoft.com/office/officeart/2005/8/layout/radial5"/>
    <dgm:cxn modelId="{7DF5D204-D075-483F-A81A-15AF6E5ACC2E}" type="presParOf" srcId="{14DA8149-DA1D-49B3-8D63-2253E3CD527E}" destId="{D355DFAA-AF93-4830-AE56-CB9CD15F4424}" srcOrd="2" destOrd="0" presId="urn:microsoft.com/office/officeart/2005/8/layout/radial5"/>
    <dgm:cxn modelId="{72678BDA-898E-4725-BBA8-0FF9DD81C2E9}" type="presParOf" srcId="{14DA8149-DA1D-49B3-8D63-2253E3CD527E}" destId="{461C9BBD-0C4D-4B65-BFD9-AB02A27EEE60}" srcOrd="3" destOrd="0" presId="urn:microsoft.com/office/officeart/2005/8/layout/radial5"/>
    <dgm:cxn modelId="{F371A92E-F7A9-4352-BD59-3D1F2B6C4EFB}" type="presParOf" srcId="{461C9BBD-0C4D-4B65-BFD9-AB02A27EEE60}" destId="{155FDBD6-A5AA-4B07-869C-55422507DA49}" srcOrd="0" destOrd="0" presId="urn:microsoft.com/office/officeart/2005/8/layout/radial5"/>
    <dgm:cxn modelId="{7D40ADEE-31AF-4583-B3C6-4270A55A52E9}" type="presParOf" srcId="{14DA8149-DA1D-49B3-8D63-2253E3CD527E}" destId="{45D3E3D8-18E8-434D-8A04-4261611EE176}" srcOrd="4" destOrd="0" presId="urn:microsoft.com/office/officeart/2005/8/layout/radial5"/>
    <dgm:cxn modelId="{A9AF915D-BD23-4B3F-B56A-0AA9925BE236}" type="presParOf" srcId="{14DA8149-DA1D-49B3-8D63-2253E3CD527E}" destId="{D3205E4A-A7FE-4422-8E47-2FDE2BB37A5B}" srcOrd="5" destOrd="0" presId="urn:microsoft.com/office/officeart/2005/8/layout/radial5"/>
    <dgm:cxn modelId="{8B29E165-5C44-453A-B238-CBEAEAF6127D}" type="presParOf" srcId="{D3205E4A-A7FE-4422-8E47-2FDE2BB37A5B}" destId="{29121D21-2F32-4D83-AD45-224A3A2C8BC1}" srcOrd="0" destOrd="0" presId="urn:microsoft.com/office/officeart/2005/8/layout/radial5"/>
    <dgm:cxn modelId="{ED44F2AD-623C-424C-8865-3516558EBDB0}" type="presParOf" srcId="{14DA8149-DA1D-49B3-8D63-2253E3CD527E}" destId="{7DADDE76-E28A-4CA7-9889-79D05C587C85}" srcOrd="6" destOrd="0" presId="urn:microsoft.com/office/officeart/2005/8/layout/radial5"/>
    <dgm:cxn modelId="{B92E510A-CBC0-46F8-845F-491F078F05E7}" type="presParOf" srcId="{14DA8149-DA1D-49B3-8D63-2253E3CD527E}" destId="{8959EB7D-C0A8-4886-85F4-4D7A1A939404}" srcOrd="7" destOrd="0" presId="urn:microsoft.com/office/officeart/2005/8/layout/radial5"/>
    <dgm:cxn modelId="{716B7854-E1CC-4E93-95F2-DA4B79E92286}" type="presParOf" srcId="{8959EB7D-C0A8-4886-85F4-4D7A1A939404}" destId="{05AF4684-6308-4769-9853-4713F7866762}" srcOrd="0" destOrd="0" presId="urn:microsoft.com/office/officeart/2005/8/layout/radial5"/>
    <dgm:cxn modelId="{6C67246D-36D4-4087-BDBD-B0DB847335FF}" type="presParOf" srcId="{14DA8149-DA1D-49B3-8D63-2253E3CD527E}" destId="{102D4F7B-FA7A-4658-8C6E-405F91BE79A6}" srcOrd="8" destOrd="0" presId="urn:microsoft.com/office/officeart/2005/8/layout/radial5"/>
    <dgm:cxn modelId="{ABB36E60-CAE7-4913-A5A5-0A7FD445C74D}" type="presParOf" srcId="{14DA8149-DA1D-49B3-8D63-2253E3CD527E}" destId="{D6E547A3-4015-4AE2-93B2-8E39FCA2A5C8}" srcOrd="9" destOrd="0" presId="urn:microsoft.com/office/officeart/2005/8/layout/radial5"/>
    <dgm:cxn modelId="{6B7D30CE-B644-4FC7-BEA2-AEACAB21A34C}" type="presParOf" srcId="{D6E547A3-4015-4AE2-93B2-8E39FCA2A5C8}" destId="{D1B379DB-AED1-4A2C-80FD-22AE791F0507}" srcOrd="0" destOrd="0" presId="urn:microsoft.com/office/officeart/2005/8/layout/radial5"/>
    <dgm:cxn modelId="{B30A79CC-D025-4A91-B784-BC992D5F1E30}" type="presParOf" srcId="{14DA8149-DA1D-49B3-8D63-2253E3CD527E}" destId="{FCFC3336-C89B-4468-B54B-DA542FBD3CAE}"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34F3B0-A3EA-43FB-857B-22C4846EF067}" type="doc">
      <dgm:prSet loTypeId="urn:microsoft.com/office/officeart/2005/8/layout/vList3" loCatId="list" qsTypeId="urn:microsoft.com/office/officeart/2005/8/quickstyle/simple1" qsCatId="simple" csTypeId="urn:microsoft.com/office/officeart/2005/8/colors/accent1_2" csCatId="accent1" phldr="1"/>
      <dgm:spPr/>
    </dgm:pt>
    <dgm:pt modelId="{DBE812CD-B9A5-4617-945C-4636C8612AFC}">
      <dgm:prSet phldrT="[文字]" custT="1"/>
      <dgm:spPr>
        <a:solidFill>
          <a:srgbClr val="92D050"/>
        </a:solidFill>
      </dgm:spPr>
      <dgm:t>
        <a:bodyPr/>
        <a:lstStyle/>
        <a:p>
          <a:pPr algn="l"/>
          <a:r>
            <a:rPr lang="zh-TW" altLang="en-US" sz="3000" b="1" dirty="0">
              <a:solidFill>
                <a:schemeClr val="tx1"/>
              </a:solidFill>
              <a:latin typeface="標楷體" pitchFamily="65" charset="-120"/>
              <a:ea typeface="標楷體" pitchFamily="65" charset="-120"/>
            </a:rPr>
            <a:t>壹、教育部本土教育實施方案</a:t>
          </a:r>
        </a:p>
      </dgm:t>
    </dgm:pt>
    <dgm:pt modelId="{43673DA8-EB87-434D-ADA0-154B008D037F}" type="parTrans" cxnId="{DB12DBB3-C356-4F4A-84B2-C71333165641}">
      <dgm:prSet/>
      <dgm:spPr/>
      <dgm:t>
        <a:bodyPr/>
        <a:lstStyle/>
        <a:p>
          <a:endParaRPr lang="zh-TW" altLang="en-US"/>
        </a:p>
      </dgm:t>
    </dgm:pt>
    <dgm:pt modelId="{2DE9FCBB-D36D-4701-AED7-431A1052F837}" type="sibTrans" cxnId="{DB12DBB3-C356-4F4A-84B2-C71333165641}">
      <dgm:prSet/>
      <dgm:spPr/>
      <dgm:t>
        <a:bodyPr/>
        <a:lstStyle/>
        <a:p>
          <a:endParaRPr lang="zh-TW" altLang="en-US"/>
        </a:p>
      </dgm:t>
    </dgm:pt>
    <dgm:pt modelId="{F0436162-1373-4B79-A2A6-BA1D4D577C8F}">
      <dgm:prSet phldrT="[文字]" custT="1"/>
      <dgm:spPr>
        <a:solidFill>
          <a:srgbClr val="00B0F0"/>
        </a:solidFill>
      </dgm:spPr>
      <dgm:t>
        <a:bodyPr/>
        <a:lstStyle/>
        <a:p>
          <a:pPr algn="l"/>
          <a:r>
            <a:rPr lang="zh-TW" altLang="en-US" sz="3000" b="1" dirty="0">
              <a:solidFill>
                <a:schemeClr val="tx1"/>
              </a:solidFill>
              <a:latin typeface="標楷體" pitchFamily="65" charset="-120"/>
              <a:ea typeface="標楷體" pitchFamily="65" charset="-120"/>
            </a:rPr>
            <a:t>貳、國家語言發展法</a:t>
          </a:r>
        </a:p>
      </dgm:t>
    </dgm:pt>
    <dgm:pt modelId="{452ACC27-E3DB-4F1E-B343-BA7CFE2C0218}" type="parTrans" cxnId="{AD4A6D1D-CB75-48A3-A4C9-82A540A65296}">
      <dgm:prSet/>
      <dgm:spPr/>
      <dgm:t>
        <a:bodyPr/>
        <a:lstStyle/>
        <a:p>
          <a:endParaRPr lang="zh-TW" altLang="en-US"/>
        </a:p>
      </dgm:t>
    </dgm:pt>
    <dgm:pt modelId="{E5D9EFCC-913D-4716-B037-152B13CE4D4A}" type="sibTrans" cxnId="{AD4A6D1D-CB75-48A3-A4C9-82A540A65296}">
      <dgm:prSet/>
      <dgm:spPr/>
      <dgm:t>
        <a:bodyPr/>
        <a:lstStyle/>
        <a:p>
          <a:endParaRPr lang="zh-TW" altLang="en-US"/>
        </a:p>
      </dgm:t>
    </dgm:pt>
    <dgm:pt modelId="{F6E9D73B-9342-4CC1-8FF1-DE1FA61EE490}">
      <dgm:prSet phldrT="[文字]" custT="1"/>
      <dgm:spPr>
        <a:solidFill>
          <a:srgbClr val="FFC000"/>
        </a:solidFill>
      </dgm:spPr>
      <dgm:t>
        <a:bodyPr/>
        <a:lstStyle/>
        <a:p>
          <a:pPr algn="l"/>
          <a:r>
            <a:rPr lang="zh-TW" altLang="en-US" sz="3000" b="1" dirty="0">
              <a:solidFill>
                <a:schemeClr val="tx1"/>
              </a:solidFill>
              <a:latin typeface="標楷體" pitchFamily="65" charset="-120"/>
              <a:ea typeface="標楷體" pitchFamily="65" charset="-120"/>
            </a:rPr>
            <a:t>參、本土語文師資培育</a:t>
          </a:r>
        </a:p>
      </dgm:t>
    </dgm:pt>
    <dgm:pt modelId="{0748E719-E1FB-4D53-A441-5A6A25B01FBF}" type="parTrans" cxnId="{0E1FB021-70D0-491F-AF1A-F3217023052F}">
      <dgm:prSet/>
      <dgm:spPr/>
      <dgm:t>
        <a:bodyPr/>
        <a:lstStyle/>
        <a:p>
          <a:endParaRPr lang="zh-TW" altLang="en-US"/>
        </a:p>
      </dgm:t>
    </dgm:pt>
    <dgm:pt modelId="{E26CBD22-2DCB-4E06-A7FA-49E4DDA8C6E8}" type="sibTrans" cxnId="{0E1FB021-70D0-491F-AF1A-F3217023052F}">
      <dgm:prSet/>
      <dgm:spPr/>
      <dgm:t>
        <a:bodyPr/>
        <a:lstStyle/>
        <a:p>
          <a:endParaRPr lang="zh-TW" altLang="en-US"/>
        </a:p>
      </dgm:t>
    </dgm:pt>
    <dgm:pt modelId="{22644939-8A7F-4260-A317-FF23E90E95BE}" type="pres">
      <dgm:prSet presAssocID="{F434F3B0-A3EA-43FB-857B-22C4846EF067}" presName="linearFlow" presStyleCnt="0">
        <dgm:presLayoutVars>
          <dgm:dir/>
          <dgm:resizeHandles val="exact"/>
        </dgm:presLayoutVars>
      </dgm:prSet>
      <dgm:spPr/>
    </dgm:pt>
    <dgm:pt modelId="{C3CB7462-25D7-4366-91C5-73E6FA0E0DA0}" type="pres">
      <dgm:prSet presAssocID="{DBE812CD-B9A5-4617-945C-4636C8612AFC}" presName="composite" presStyleCnt="0"/>
      <dgm:spPr/>
    </dgm:pt>
    <dgm:pt modelId="{DBF854B8-CCB9-4826-BAC6-F4A8E02BAA9B}" type="pres">
      <dgm:prSet presAssocID="{DBE812CD-B9A5-4617-945C-4636C8612AFC}"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dgm:spPr>
    </dgm:pt>
    <dgm:pt modelId="{E46B356B-D0AD-4FAF-A991-94BF6AC34402}" type="pres">
      <dgm:prSet presAssocID="{DBE812CD-B9A5-4617-945C-4636C8612AFC}" presName="txShp" presStyleLbl="node1" presStyleIdx="0" presStyleCnt="3" custLinFactNeighborX="-186" custLinFactNeighborY="1230">
        <dgm:presLayoutVars>
          <dgm:bulletEnabled val="1"/>
        </dgm:presLayoutVars>
      </dgm:prSet>
      <dgm:spPr/>
      <dgm:t>
        <a:bodyPr/>
        <a:lstStyle/>
        <a:p>
          <a:endParaRPr lang="zh-TW" altLang="en-US"/>
        </a:p>
      </dgm:t>
    </dgm:pt>
    <dgm:pt modelId="{92BCB5B6-D310-440C-B734-A8C6B701D48A}" type="pres">
      <dgm:prSet presAssocID="{2DE9FCBB-D36D-4701-AED7-431A1052F837}" presName="spacing" presStyleCnt="0"/>
      <dgm:spPr/>
    </dgm:pt>
    <dgm:pt modelId="{B7E78A0A-09B3-47E3-BD51-6F31BE7EE448}" type="pres">
      <dgm:prSet presAssocID="{F0436162-1373-4B79-A2A6-BA1D4D577C8F}" presName="composite" presStyleCnt="0"/>
      <dgm:spPr/>
    </dgm:pt>
    <dgm:pt modelId="{B83261C5-3BC1-4D6B-80AC-23DD1F200537}" type="pres">
      <dgm:prSet presAssocID="{F0436162-1373-4B79-A2A6-BA1D4D577C8F}" presName="imgShp"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dgm:spPr>
    </dgm:pt>
    <dgm:pt modelId="{ACDF5A70-3779-4664-B06D-E5501A5C9405}" type="pres">
      <dgm:prSet presAssocID="{F0436162-1373-4B79-A2A6-BA1D4D577C8F}" presName="txShp" presStyleLbl="node1" presStyleIdx="1" presStyleCnt="3">
        <dgm:presLayoutVars>
          <dgm:bulletEnabled val="1"/>
        </dgm:presLayoutVars>
      </dgm:prSet>
      <dgm:spPr/>
      <dgm:t>
        <a:bodyPr/>
        <a:lstStyle/>
        <a:p>
          <a:endParaRPr lang="zh-TW" altLang="en-US"/>
        </a:p>
      </dgm:t>
    </dgm:pt>
    <dgm:pt modelId="{B00D5D84-D985-4FE2-B2E3-5ADA5712432C}" type="pres">
      <dgm:prSet presAssocID="{E5D9EFCC-913D-4716-B037-152B13CE4D4A}" presName="spacing" presStyleCnt="0"/>
      <dgm:spPr/>
    </dgm:pt>
    <dgm:pt modelId="{6D94D157-961D-48CE-8225-05625D10A51C}" type="pres">
      <dgm:prSet presAssocID="{F6E9D73B-9342-4CC1-8FF1-DE1FA61EE490}" presName="composite" presStyleCnt="0"/>
      <dgm:spPr/>
    </dgm:pt>
    <dgm:pt modelId="{4322952B-BBFC-4A14-8350-5522AE743FFD}" type="pres">
      <dgm:prSet presAssocID="{F6E9D73B-9342-4CC1-8FF1-DE1FA61EE490}"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dgm:spPr>
    </dgm:pt>
    <dgm:pt modelId="{5D1AED1E-ACAB-4F5C-AB0B-C97BFFFB9CF7}" type="pres">
      <dgm:prSet presAssocID="{F6E9D73B-9342-4CC1-8FF1-DE1FA61EE490}" presName="txShp" presStyleLbl="node1" presStyleIdx="2" presStyleCnt="3">
        <dgm:presLayoutVars>
          <dgm:bulletEnabled val="1"/>
        </dgm:presLayoutVars>
      </dgm:prSet>
      <dgm:spPr/>
      <dgm:t>
        <a:bodyPr/>
        <a:lstStyle/>
        <a:p>
          <a:endParaRPr lang="zh-TW" altLang="en-US"/>
        </a:p>
      </dgm:t>
    </dgm:pt>
  </dgm:ptLst>
  <dgm:cxnLst>
    <dgm:cxn modelId="{03D70446-4C0F-4C1A-A98A-DCC09638FF49}" type="presOf" srcId="{F6E9D73B-9342-4CC1-8FF1-DE1FA61EE490}" destId="{5D1AED1E-ACAB-4F5C-AB0B-C97BFFFB9CF7}" srcOrd="0" destOrd="0" presId="urn:microsoft.com/office/officeart/2005/8/layout/vList3"/>
    <dgm:cxn modelId="{0E1FB021-70D0-491F-AF1A-F3217023052F}" srcId="{F434F3B0-A3EA-43FB-857B-22C4846EF067}" destId="{F6E9D73B-9342-4CC1-8FF1-DE1FA61EE490}" srcOrd="2" destOrd="0" parTransId="{0748E719-E1FB-4D53-A441-5A6A25B01FBF}" sibTransId="{E26CBD22-2DCB-4E06-A7FA-49E4DDA8C6E8}"/>
    <dgm:cxn modelId="{AD4A6D1D-CB75-48A3-A4C9-82A540A65296}" srcId="{F434F3B0-A3EA-43FB-857B-22C4846EF067}" destId="{F0436162-1373-4B79-A2A6-BA1D4D577C8F}" srcOrd="1" destOrd="0" parTransId="{452ACC27-E3DB-4F1E-B343-BA7CFE2C0218}" sibTransId="{E5D9EFCC-913D-4716-B037-152B13CE4D4A}"/>
    <dgm:cxn modelId="{DF20975D-8740-4FA2-854B-9D7B13BCC259}" type="presOf" srcId="{DBE812CD-B9A5-4617-945C-4636C8612AFC}" destId="{E46B356B-D0AD-4FAF-A991-94BF6AC34402}" srcOrd="0" destOrd="0" presId="urn:microsoft.com/office/officeart/2005/8/layout/vList3"/>
    <dgm:cxn modelId="{3B90EF3E-B70C-481F-8944-F5D9C589CE0E}" type="presOf" srcId="{F0436162-1373-4B79-A2A6-BA1D4D577C8F}" destId="{ACDF5A70-3779-4664-B06D-E5501A5C9405}" srcOrd="0" destOrd="0" presId="urn:microsoft.com/office/officeart/2005/8/layout/vList3"/>
    <dgm:cxn modelId="{F3E8F687-9F95-4DB1-9219-F68A695BBADA}" type="presOf" srcId="{F434F3B0-A3EA-43FB-857B-22C4846EF067}" destId="{22644939-8A7F-4260-A317-FF23E90E95BE}" srcOrd="0" destOrd="0" presId="urn:microsoft.com/office/officeart/2005/8/layout/vList3"/>
    <dgm:cxn modelId="{DB12DBB3-C356-4F4A-84B2-C71333165641}" srcId="{F434F3B0-A3EA-43FB-857B-22C4846EF067}" destId="{DBE812CD-B9A5-4617-945C-4636C8612AFC}" srcOrd="0" destOrd="0" parTransId="{43673DA8-EB87-434D-ADA0-154B008D037F}" sibTransId="{2DE9FCBB-D36D-4701-AED7-431A1052F837}"/>
    <dgm:cxn modelId="{6213DE77-46F0-45C1-A4A4-3B47C152D0A6}" type="presParOf" srcId="{22644939-8A7F-4260-A317-FF23E90E95BE}" destId="{C3CB7462-25D7-4366-91C5-73E6FA0E0DA0}" srcOrd="0" destOrd="0" presId="urn:microsoft.com/office/officeart/2005/8/layout/vList3"/>
    <dgm:cxn modelId="{57180B6C-01D4-49CC-AD7A-65EAA6D20188}" type="presParOf" srcId="{C3CB7462-25D7-4366-91C5-73E6FA0E0DA0}" destId="{DBF854B8-CCB9-4826-BAC6-F4A8E02BAA9B}" srcOrd="0" destOrd="0" presId="urn:microsoft.com/office/officeart/2005/8/layout/vList3"/>
    <dgm:cxn modelId="{89F10045-8C20-4E87-9E36-EA1A572B81C0}" type="presParOf" srcId="{C3CB7462-25D7-4366-91C5-73E6FA0E0DA0}" destId="{E46B356B-D0AD-4FAF-A991-94BF6AC34402}" srcOrd="1" destOrd="0" presId="urn:microsoft.com/office/officeart/2005/8/layout/vList3"/>
    <dgm:cxn modelId="{92C9F98E-BC20-4635-AE18-5D91833914E2}" type="presParOf" srcId="{22644939-8A7F-4260-A317-FF23E90E95BE}" destId="{92BCB5B6-D310-440C-B734-A8C6B701D48A}" srcOrd="1" destOrd="0" presId="urn:microsoft.com/office/officeart/2005/8/layout/vList3"/>
    <dgm:cxn modelId="{58226FCC-3446-424D-977D-B60E5B9E6FAB}" type="presParOf" srcId="{22644939-8A7F-4260-A317-FF23E90E95BE}" destId="{B7E78A0A-09B3-47E3-BD51-6F31BE7EE448}" srcOrd="2" destOrd="0" presId="urn:microsoft.com/office/officeart/2005/8/layout/vList3"/>
    <dgm:cxn modelId="{95C983DC-B80E-496F-8D01-F315A098BAD9}" type="presParOf" srcId="{B7E78A0A-09B3-47E3-BD51-6F31BE7EE448}" destId="{B83261C5-3BC1-4D6B-80AC-23DD1F200537}" srcOrd="0" destOrd="0" presId="urn:microsoft.com/office/officeart/2005/8/layout/vList3"/>
    <dgm:cxn modelId="{4BDC5A2B-E617-4EC8-A197-38F93F94CDAE}" type="presParOf" srcId="{B7E78A0A-09B3-47E3-BD51-6F31BE7EE448}" destId="{ACDF5A70-3779-4664-B06D-E5501A5C9405}" srcOrd="1" destOrd="0" presId="urn:microsoft.com/office/officeart/2005/8/layout/vList3"/>
    <dgm:cxn modelId="{3F3A86E4-EA00-48F5-A41E-A9692FC5AE2A}" type="presParOf" srcId="{22644939-8A7F-4260-A317-FF23E90E95BE}" destId="{B00D5D84-D985-4FE2-B2E3-5ADA5712432C}" srcOrd="3" destOrd="0" presId="urn:microsoft.com/office/officeart/2005/8/layout/vList3"/>
    <dgm:cxn modelId="{D74BF47E-5556-4DA2-BED0-65BF6720046F}" type="presParOf" srcId="{22644939-8A7F-4260-A317-FF23E90E95BE}" destId="{6D94D157-961D-48CE-8225-05625D10A51C}" srcOrd="4" destOrd="0" presId="urn:microsoft.com/office/officeart/2005/8/layout/vList3"/>
    <dgm:cxn modelId="{5F1E1362-DC29-4CB2-96E3-C3AE736011DF}" type="presParOf" srcId="{6D94D157-961D-48CE-8225-05625D10A51C}" destId="{4322952B-BBFC-4A14-8350-5522AE743FFD}" srcOrd="0" destOrd="0" presId="urn:microsoft.com/office/officeart/2005/8/layout/vList3"/>
    <dgm:cxn modelId="{E1FD65C6-0BCB-41F2-8097-8342B610FF57}" type="presParOf" srcId="{6D94D157-961D-48CE-8225-05625D10A51C}" destId="{5D1AED1E-ACAB-4F5C-AB0B-C97BFFFB9CF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ADE245-E821-4D3C-B2DF-BF6CF00D3EE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zh-TW" altLang="en-US"/>
        </a:p>
      </dgm:t>
    </dgm:pt>
    <dgm:pt modelId="{E8BF9605-FAF4-4DA7-AFAE-92FD2CCFEC07}">
      <dgm:prSet phldrT="[文字]" custT="1"/>
      <dgm:spPr/>
      <dgm:t>
        <a:bodyPr/>
        <a:lstStyle/>
        <a:p>
          <a:r>
            <a:rPr lang="zh-TW" altLang="en-US" sz="1800" dirty="0"/>
            <a:t>修畢課程，取得師資職前教育證明書。</a:t>
          </a:r>
        </a:p>
      </dgm:t>
    </dgm:pt>
    <dgm:pt modelId="{874AA2D8-F5F2-48B1-A99E-10375A24B95F}" type="parTrans" cxnId="{7AFAC2A8-2633-45D7-A512-ED099F17B5D7}">
      <dgm:prSet/>
      <dgm:spPr/>
      <dgm:t>
        <a:bodyPr/>
        <a:lstStyle/>
        <a:p>
          <a:endParaRPr lang="zh-TW" altLang="en-US"/>
        </a:p>
      </dgm:t>
    </dgm:pt>
    <dgm:pt modelId="{376DA0C8-123C-4285-9DCE-3D5FFDF6D4E9}" type="sibTrans" cxnId="{7AFAC2A8-2633-45D7-A512-ED099F17B5D7}">
      <dgm:prSet/>
      <dgm:spPr/>
      <dgm:t>
        <a:bodyPr/>
        <a:lstStyle/>
        <a:p>
          <a:endParaRPr lang="zh-TW" altLang="en-US"/>
        </a:p>
      </dgm:t>
    </dgm:pt>
    <dgm:pt modelId="{71EAAC84-97CE-4A32-BB51-7BCBADBEA7C7}">
      <dgm:prSet phldrT="[文字]" custT="1"/>
      <dgm:spPr/>
      <dgm:t>
        <a:bodyPr/>
        <a:lstStyle/>
        <a:p>
          <a:r>
            <a:rPr lang="zh-TW" altLang="en-US" sz="1800" dirty="0"/>
            <a:t>參加</a:t>
          </a:r>
          <a:r>
            <a:rPr lang="en-US" altLang="zh-TW" sz="1800" dirty="0"/>
            <a:t>(</a:t>
          </a:r>
          <a:r>
            <a:rPr lang="zh-TW" altLang="en-US" sz="1800" dirty="0"/>
            <a:t>通過</a:t>
          </a:r>
          <a:r>
            <a:rPr lang="en-US" altLang="zh-TW" sz="1800" dirty="0"/>
            <a:t>)</a:t>
          </a:r>
          <a:r>
            <a:rPr lang="zh-TW" altLang="en-US" sz="1800" dirty="0"/>
            <a:t>教師資格考試</a:t>
          </a:r>
        </a:p>
      </dgm:t>
    </dgm:pt>
    <dgm:pt modelId="{2F62502A-01BA-4E1B-BB79-7935D941DBF0}" type="parTrans" cxnId="{5BC127F2-64EB-4FC3-B499-746FE71381A1}">
      <dgm:prSet/>
      <dgm:spPr/>
      <dgm:t>
        <a:bodyPr/>
        <a:lstStyle/>
        <a:p>
          <a:endParaRPr lang="zh-TW" altLang="en-US"/>
        </a:p>
      </dgm:t>
    </dgm:pt>
    <dgm:pt modelId="{9FA0725D-0960-4B83-8359-885CD51EEAC3}" type="sibTrans" cxnId="{5BC127F2-64EB-4FC3-B499-746FE71381A1}">
      <dgm:prSet/>
      <dgm:spPr/>
      <dgm:t>
        <a:bodyPr/>
        <a:lstStyle/>
        <a:p>
          <a:endParaRPr lang="zh-TW" altLang="en-US"/>
        </a:p>
      </dgm:t>
    </dgm:pt>
    <dgm:pt modelId="{41B2787F-F1C6-418F-A2B1-519E8F0F4274}">
      <dgm:prSet phldrT="[文字]" custT="1"/>
      <dgm:spPr/>
      <dgm:t>
        <a:bodyPr/>
        <a:lstStyle/>
        <a:p>
          <a:r>
            <a:rPr lang="zh-TW" altLang="en-US" sz="1800" dirty="0"/>
            <a:t>參加教育實習或教學演示</a:t>
          </a:r>
        </a:p>
      </dgm:t>
    </dgm:pt>
    <dgm:pt modelId="{4E148971-4E6D-4D4E-A995-6F0C4D5D8244}" type="parTrans" cxnId="{595369ED-3B35-4706-8BFB-CDD21C3E5047}">
      <dgm:prSet/>
      <dgm:spPr/>
      <dgm:t>
        <a:bodyPr/>
        <a:lstStyle/>
        <a:p>
          <a:endParaRPr lang="zh-TW" altLang="en-US"/>
        </a:p>
      </dgm:t>
    </dgm:pt>
    <dgm:pt modelId="{F1379390-03EB-4D25-8134-4493EAC1E77C}" type="sibTrans" cxnId="{595369ED-3B35-4706-8BFB-CDD21C3E5047}">
      <dgm:prSet/>
      <dgm:spPr/>
      <dgm:t>
        <a:bodyPr/>
        <a:lstStyle/>
        <a:p>
          <a:endParaRPr lang="zh-TW" altLang="en-US"/>
        </a:p>
      </dgm:t>
    </dgm:pt>
    <dgm:pt modelId="{CEAACA68-4243-4B06-AF50-07452D56D672}">
      <dgm:prSet phldrT="[文字]" custT="1"/>
      <dgm:spPr/>
      <dgm:t>
        <a:bodyPr/>
        <a:lstStyle/>
        <a:p>
          <a:r>
            <a:rPr lang="zh-TW" altLang="en-US" sz="1800" dirty="0"/>
            <a:t>取得教師證書</a:t>
          </a:r>
        </a:p>
      </dgm:t>
    </dgm:pt>
    <dgm:pt modelId="{2FEA56A7-4364-4620-B46B-6B548C01C464}" type="parTrans" cxnId="{AC61652C-56A1-40A2-916B-ED5B9AE28E5A}">
      <dgm:prSet/>
      <dgm:spPr/>
      <dgm:t>
        <a:bodyPr/>
        <a:lstStyle/>
        <a:p>
          <a:endParaRPr lang="zh-TW" altLang="en-US"/>
        </a:p>
      </dgm:t>
    </dgm:pt>
    <dgm:pt modelId="{102D0F1A-557F-4FB5-A0C2-23FD39AC263F}" type="sibTrans" cxnId="{AC61652C-56A1-40A2-916B-ED5B9AE28E5A}">
      <dgm:prSet/>
      <dgm:spPr/>
      <dgm:t>
        <a:bodyPr/>
        <a:lstStyle/>
        <a:p>
          <a:endParaRPr lang="zh-TW" altLang="en-US"/>
        </a:p>
      </dgm:t>
    </dgm:pt>
    <dgm:pt modelId="{7255755E-46E1-4E4A-A30B-9CBE045FB657}">
      <dgm:prSet phldrT="[文字]" custT="1"/>
      <dgm:spPr/>
      <dgm:t>
        <a:bodyPr/>
        <a:lstStyle/>
        <a:p>
          <a:r>
            <a:rPr lang="zh-TW" altLang="en-US" sz="1800" dirty="0"/>
            <a:t>參加教師甄試</a:t>
          </a:r>
          <a:r>
            <a:rPr lang="en-US" altLang="zh-TW" sz="1800" dirty="0"/>
            <a:t>(</a:t>
          </a:r>
          <a:r>
            <a:rPr lang="zh-TW" altLang="en-US" sz="1800" dirty="0"/>
            <a:t>錄取</a:t>
          </a:r>
          <a:r>
            <a:rPr lang="en-US" altLang="zh-TW" sz="1800" dirty="0"/>
            <a:t>)</a:t>
          </a:r>
          <a:endParaRPr lang="zh-TW" altLang="en-US" sz="1800" dirty="0"/>
        </a:p>
      </dgm:t>
    </dgm:pt>
    <dgm:pt modelId="{DFC8020E-02D8-4375-A7B5-0EC2EF0C8359}" type="parTrans" cxnId="{21B8A9F2-C0A9-4307-8EB2-33E4698C97D2}">
      <dgm:prSet/>
      <dgm:spPr/>
      <dgm:t>
        <a:bodyPr/>
        <a:lstStyle/>
        <a:p>
          <a:endParaRPr lang="zh-TW" altLang="en-US"/>
        </a:p>
      </dgm:t>
    </dgm:pt>
    <dgm:pt modelId="{0C81A808-79F7-44F0-A507-9B6CA5AED48E}" type="sibTrans" cxnId="{21B8A9F2-C0A9-4307-8EB2-33E4698C97D2}">
      <dgm:prSet/>
      <dgm:spPr/>
      <dgm:t>
        <a:bodyPr/>
        <a:lstStyle/>
        <a:p>
          <a:endParaRPr lang="zh-TW" altLang="en-US"/>
        </a:p>
      </dgm:t>
    </dgm:pt>
    <dgm:pt modelId="{4C87CB91-E38B-4226-838C-CA322A91FB7C}">
      <dgm:prSet phldrT="[文字]" custT="1"/>
      <dgm:spPr/>
      <dgm:t>
        <a:bodyPr/>
        <a:lstStyle/>
        <a:p>
          <a:r>
            <a:rPr lang="zh-TW" altLang="en-US" sz="1800" dirty="0"/>
            <a:t>成為正式教師</a:t>
          </a:r>
        </a:p>
      </dgm:t>
    </dgm:pt>
    <dgm:pt modelId="{FE3FFD19-6EE2-43EB-A067-00ECC6EEF4A9}" type="parTrans" cxnId="{BEB48C9A-6D84-4793-9A7B-2FE026BB9E5A}">
      <dgm:prSet/>
      <dgm:spPr/>
      <dgm:t>
        <a:bodyPr/>
        <a:lstStyle/>
        <a:p>
          <a:endParaRPr lang="zh-TW" altLang="en-US"/>
        </a:p>
      </dgm:t>
    </dgm:pt>
    <dgm:pt modelId="{D5BC4930-741E-4C11-AD79-A7E5B4A2F2F4}" type="sibTrans" cxnId="{BEB48C9A-6D84-4793-9A7B-2FE026BB9E5A}">
      <dgm:prSet/>
      <dgm:spPr/>
      <dgm:t>
        <a:bodyPr/>
        <a:lstStyle/>
        <a:p>
          <a:endParaRPr lang="zh-TW" altLang="en-US"/>
        </a:p>
      </dgm:t>
    </dgm:pt>
    <dgm:pt modelId="{5DDEA183-B1C2-4D13-98D2-B3D7B9962301}" type="pres">
      <dgm:prSet presAssocID="{66ADE245-E821-4D3C-B2DF-BF6CF00D3EE3}" presName="rootnode" presStyleCnt="0">
        <dgm:presLayoutVars>
          <dgm:chMax/>
          <dgm:chPref/>
          <dgm:dir/>
          <dgm:animLvl val="lvl"/>
        </dgm:presLayoutVars>
      </dgm:prSet>
      <dgm:spPr/>
      <dgm:t>
        <a:bodyPr/>
        <a:lstStyle/>
        <a:p>
          <a:endParaRPr lang="zh-TW" altLang="en-US"/>
        </a:p>
      </dgm:t>
    </dgm:pt>
    <dgm:pt modelId="{0394DFA2-2F7F-4B90-B5D0-49CE3B0D9D44}" type="pres">
      <dgm:prSet presAssocID="{E8BF9605-FAF4-4DA7-AFAE-92FD2CCFEC07}" presName="composite" presStyleCnt="0"/>
      <dgm:spPr/>
    </dgm:pt>
    <dgm:pt modelId="{EB1C8313-C30F-43EF-95D3-7BEFD593C546}" type="pres">
      <dgm:prSet presAssocID="{E8BF9605-FAF4-4DA7-AFAE-92FD2CCFEC07}" presName="LShape" presStyleLbl="alignNode1" presStyleIdx="0" presStyleCnt="11"/>
      <dgm:spPr>
        <a:solidFill>
          <a:srgbClr val="7030A0"/>
        </a:solidFill>
        <a:ln>
          <a:noFill/>
        </a:ln>
      </dgm:spPr>
    </dgm:pt>
    <dgm:pt modelId="{AAD75FA9-C43E-4CEF-98A4-3C74252CDE65}" type="pres">
      <dgm:prSet presAssocID="{E8BF9605-FAF4-4DA7-AFAE-92FD2CCFEC07}" presName="ParentText" presStyleLbl="revTx" presStyleIdx="0" presStyleCnt="6">
        <dgm:presLayoutVars>
          <dgm:chMax val="0"/>
          <dgm:chPref val="0"/>
          <dgm:bulletEnabled val="1"/>
        </dgm:presLayoutVars>
      </dgm:prSet>
      <dgm:spPr/>
      <dgm:t>
        <a:bodyPr/>
        <a:lstStyle/>
        <a:p>
          <a:endParaRPr lang="zh-TW" altLang="en-US"/>
        </a:p>
      </dgm:t>
    </dgm:pt>
    <dgm:pt modelId="{F1D59BC0-64D1-4BC4-963B-D2C6EF76414D}" type="pres">
      <dgm:prSet presAssocID="{E8BF9605-FAF4-4DA7-AFAE-92FD2CCFEC07}" presName="Triangle" presStyleLbl="alignNode1" presStyleIdx="1" presStyleCnt="11"/>
      <dgm:spPr/>
    </dgm:pt>
    <dgm:pt modelId="{CA88E75A-334D-4A70-BD87-6921DB3E4223}" type="pres">
      <dgm:prSet presAssocID="{376DA0C8-123C-4285-9DCE-3D5FFDF6D4E9}" presName="sibTrans" presStyleCnt="0"/>
      <dgm:spPr/>
    </dgm:pt>
    <dgm:pt modelId="{31384E95-6B40-43B2-A543-057A79328B0A}" type="pres">
      <dgm:prSet presAssocID="{376DA0C8-123C-4285-9DCE-3D5FFDF6D4E9}" presName="space" presStyleCnt="0"/>
      <dgm:spPr/>
    </dgm:pt>
    <dgm:pt modelId="{887A4F9A-E96A-4FDA-AD99-1A2A5EA06B87}" type="pres">
      <dgm:prSet presAssocID="{71EAAC84-97CE-4A32-BB51-7BCBADBEA7C7}" presName="composite" presStyleCnt="0"/>
      <dgm:spPr/>
    </dgm:pt>
    <dgm:pt modelId="{B2CEE7D7-FFD2-414F-8110-FC28A662C330}" type="pres">
      <dgm:prSet presAssocID="{71EAAC84-97CE-4A32-BB51-7BCBADBEA7C7}" presName="LShape" presStyleLbl="alignNode1" presStyleIdx="2" presStyleCnt="11"/>
      <dgm:spPr>
        <a:solidFill>
          <a:srgbClr val="FFC000"/>
        </a:solidFill>
        <a:ln>
          <a:noFill/>
        </a:ln>
      </dgm:spPr>
    </dgm:pt>
    <dgm:pt modelId="{AB974697-6E22-43AC-BD94-D992FDE6ED92}" type="pres">
      <dgm:prSet presAssocID="{71EAAC84-97CE-4A32-BB51-7BCBADBEA7C7}" presName="ParentText" presStyleLbl="revTx" presStyleIdx="1" presStyleCnt="6">
        <dgm:presLayoutVars>
          <dgm:chMax val="0"/>
          <dgm:chPref val="0"/>
          <dgm:bulletEnabled val="1"/>
        </dgm:presLayoutVars>
      </dgm:prSet>
      <dgm:spPr/>
      <dgm:t>
        <a:bodyPr/>
        <a:lstStyle/>
        <a:p>
          <a:endParaRPr lang="zh-TW" altLang="en-US"/>
        </a:p>
      </dgm:t>
    </dgm:pt>
    <dgm:pt modelId="{649231CB-07BA-4A47-8EEA-2C01DE9DBA4E}" type="pres">
      <dgm:prSet presAssocID="{71EAAC84-97CE-4A32-BB51-7BCBADBEA7C7}" presName="Triangle" presStyleLbl="alignNode1" presStyleIdx="3" presStyleCnt="11"/>
      <dgm:spPr/>
    </dgm:pt>
    <dgm:pt modelId="{17265464-7069-4A04-83A0-5952EA8F3F23}" type="pres">
      <dgm:prSet presAssocID="{9FA0725D-0960-4B83-8359-885CD51EEAC3}" presName="sibTrans" presStyleCnt="0"/>
      <dgm:spPr/>
    </dgm:pt>
    <dgm:pt modelId="{2B1F397B-5EB7-4590-920F-C4958D03D0CF}" type="pres">
      <dgm:prSet presAssocID="{9FA0725D-0960-4B83-8359-885CD51EEAC3}" presName="space" presStyleCnt="0"/>
      <dgm:spPr/>
    </dgm:pt>
    <dgm:pt modelId="{0EA8379A-29AA-4528-AD6D-655D81DD69E0}" type="pres">
      <dgm:prSet presAssocID="{41B2787F-F1C6-418F-A2B1-519E8F0F4274}" presName="composite" presStyleCnt="0"/>
      <dgm:spPr/>
    </dgm:pt>
    <dgm:pt modelId="{CBE2F901-7A44-4639-9A46-E03F0351AAF5}" type="pres">
      <dgm:prSet presAssocID="{41B2787F-F1C6-418F-A2B1-519E8F0F4274}" presName="LShape" presStyleLbl="alignNode1" presStyleIdx="4" presStyleCnt="11"/>
      <dgm:spPr>
        <a:solidFill>
          <a:srgbClr val="00B050"/>
        </a:solidFill>
        <a:ln>
          <a:solidFill>
            <a:srgbClr val="00B050"/>
          </a:solidFill>
        </a:ln>
      </dgm:spPr>
    </dgm:pt>
    <dgm:pt modelId="{AC290B33-E1DA-41A2-874E-F4F5DB8B7452}" type="pres">
      <dgm:prSet presAssocID="{41B2787F-F1C6-418F-A2B1-519E8F0F4274}" presName="ParentText" presStyleLbl="revTx" presStyleIdx="2" presStyleCnt="6">
        <dgm:presLayoutVars>
          <dgm:chMax val="0"/>
          <dgm:chPref val="0"/>
          <dgm:bulletEnabled val="1"/>
        </dgm:presLayoutVars>
      </dgm:prSet>
      <dgm:spPr/>
      <dgm:t>
        <a:bodyPr/>
        <a:lstStyle/>
        <a:p>
          <a:endParaRPr lang="zh-TW" altLang="en-US"/>
        </a:p>
      </dgm:t>
    </dgm:pt>
    <dgm:pt modelId="{05D04475-F97E-44CA-8EA7-6ECA33320B88}" type="pres">
      <dgm:prSet presAssocID="{41B2787F-F1C6-418F-A2B1-519E8F0F4274}" presName="Triangle" presStyleLbl="alignNode1" presStyleIdx="5" presStyleCnt="11"/>
      <dgm:spPr/>
    </dgm:pt>
    <dgm:pt modelId="{C583792D-AB9B-4CE2-8F7B-7F3E1390C58E}" type="pres">
      <dgm:prSet presAssocID="{F1379390-03EB-4D25-8134-4493EAC1E77C}" presName="sibTrans" presStyleCnt="0"/>
      <dgm:spPr/>
    </dgm:pt>
    <dgm:pt modelId="{F053731A-614D-4413-9F51-C19D1628C186}" type="pres">
      <dgm:prSet presAssocID="{F1379390-03EB-4D25-8134-4493EAC1E77C}" presName="space" presStyleCnt="0"/>
      <dgm:spPr/>
    </dgm:pt>
    <dgm:pt modelId="{DE5D5285-3F76-4BB8-9814-02873F314B3D}" type="pres">
      <dgm:prSet presAssocID="{CEAACA68-4243-4B06-AF50-07452D56D672}" presName="composite" presStyleCnt="0"/>
      <dgm:spPr/>
    </dgm:pt>
    <dgm:pt modelId="{E8A5CDE3-2B13-4A7F-B056-54265A949D40}" type="pres">
      <dgm:prSet presAssocID="{CEAACA68-4243-4B06-AF50-07452D56D672}" presName="LShape" presStyleLbl="alignNode1" presStyleIdx="6" presStyleCnt="11"/>
      <dgm:spPr>
        <a:solidFill>
          <a:srgbClr val="0070C0"/>
        </a:solidFill>
        <a:ln>
          <a:noFill/>
        </a:ln>
      </dgm:spPr>
    </dgm:pt>
    <dgm:pt modelId="{004C3924-1A2A-4199-AF94-0EDD0099B036}" type="pres">
      <dgm:prSet presAssocID="{CEAACA68-4243-4B06-AF50-07452D56D672}" presName="ParentText" presStyleLbl="revTx" presStyleIdx="3" presStyleCnt="6">
        <dgm:presLayoutVars>
          <dgm:chMax val="0"/>
          <dgm:chPref val="0"/>
          <dgm:bulletEnabled val="1"/>
        </dgm:presLayoutVars>
      </dgm:prSet>
      <dgm:spPr/>
      <dgm:t>
        <a:bodyPr/>
        <a:lstStyle/>
        <a:p>
          <a:endParaRPr lang="zh-TW" altLang="en-US"/>
        </a:p>
      </dgm:t>
    </dgm:pt>
    <dgm:pt modelId="{8D907F3C-C1F2-4F46-B089-64E1197B415E}" type="pres">
      <dgm:prSet presAssocID="{CEAACA68-4243-4B06-AF50-07452D56D672}" presName="Triangle" presStyleLbl="alignNode1" presStyleIdx="7" presStyleCnt="11"/>
      <dgm:spPr/>
    </dgm:pt>
    <dgm:pt modelId="{C3198EDC-2DB9-4FBD-A65E-CCA757568A3A}" type="pres">
      <dgm:prSet presAssocID="{102D0F1A-557F-4FB5-A0C2-23FD39AC263F}" presName="sibTrans" presStyleCnt="0"/>
      <dgm:spPr/>
    </dgm:pt>
    <dgm:pt modelId="{A86A0BC9-D942-4D7A-B998-F728384682FA}" type="pres">
      <dgm:prSet presAssocID="{102D0F1A-557F-4FB5-A0C2-23FD39AC263F}" presName="space" presStyleCnt="0"/>
      <dgm:spPr/>
    </dgm:pt>
    <dgm:pt modelId="{D1CB3B8E-53BD-4F59-8503-3B464CE570EF}" type="pres">
      <dgm:prSet presAssocID="{7255755E-46E1-4E4A-A30B-9CBE045FB657}" presName="composite" presStyleCnt="0"/>
      <dgm:spPr/>
    </dgm:pt>
    <dgm:pt modelId="{F88DEFD9-DA05-48DB-87FB-CFE8885EE027}" type="pres">
      <dgm:prSet presAssocID="{7255755E-46E1-4E4A-A30B-9CBE045FB657}" presName="LShape" presStyleLbl="alignNode1" presStyleIdx="8" presStyleCnt="11"/>
      <dgm:spPr>
        <a:solidFill>
          <a:srgbClr val="C00000"/>
        </a:solidFill>
        <a:ln>
          <a:noFill/>
        </a:ln>
      </dgm:spPr>
    </dgm:pt>
    <dgm:pt modelId="{78271DFD-3F1C-4D07-A4E5-DAF72A330475}" type="pres">
      <dgm:prSet presAssocID="{7255755E-46E1-4E4A-A30B-9CBE045FB657}" presName="ParentText" presStyleLbl="revTx" presStyleIdx="4" presStyleCnt="6">
        <dgm:presLayoutVars>
          <dgm:chMax val="0"/>
          <dgm:chPref val="0"/>
          <dgm:bulletEnabled val="1"/>
        </dgm:presLayoutVars>
      </dgm:prSet>
      <dgm:spPr/>
      <dgm:t>
        <a:bodyPr/>
        <a:lstStyle/>
        <a:p>
          <a:endParaRPr lang="zh-TW" altLang="en-US"/>
        </a:p>
      </dgm:t>
    </dgm:pt>
    <dgm:pt modelId="{96FD8DF1-2A1D-4480-920C-1B9829CE02E0}" type="pres">
      <dgm:prSet presAssocID="{7255755E-46E1-4E4A-A30B-9CBE045FB657}" presName="Triangle" presStyleLbl="alignNode1" presStyleIdx="9" presStyleCnt="11"/>
      <dgm:spPr/>
    </dgm:pt>
    <dgm:pt modelId="{9FCE9AF6-F92F-4C97-BF4D-F356B13C8EFC}" type="pres">
      <dgm:prSet presAssocID="{0C81A808-79F7-44F0-A507-9B6CA5AED48E}" presName="sibTrans" presStyleCnt="0"/>
      <dgm:spPr/>
    </dgm:pt>
    <dgm:pt modelId="{27F73FBF-9913-406B-887C-3503AACE5F0A}" type="pres">
      <dgm:prSet presAssocID="{0C81A808-79F7-44F0-A507-9B6CA5AED48E}" presName="space" presStyleCnt="0"/>
      <dgm:spPr/>
    </dgm:pt>
    <dgm:pt modelId="{29195FD0-5FC3-4A8F-8C68-391F3FA5DD48}" type="pres">
      <dgm:prSet presAssocID="{4C87CB91-E38B-4226-838C-CA322A91FB7C}" presName="composite" presStyleCnt="0"/>
      <dgm:spPr/>
    </dgm:pt>
    <dgm:pt modelId="{7B3361B6-3962-4235-9B6E-19E5C0A92F61}" type="pres">
      <dgm:prSet presAssocID="{4C87CB91-E38B-4226-838C-CA322A91FB7C}" presName="LShape" presStyleLbl="alignNode1" presStyleIdx="10" presStyleCnt="11"/>
      <dgm:spPr>
        <a:solidFill>
          <a:srgbClr val="FF0000"/>
        </a:solidFill>
        <a:ln>
          <a:noFill/>
        </a:ln>
      </dgm:spPr>
    </dgm:pt>
    <dgm:pt modelId="{D14D6525-969B-4CA0-A7BC-106AC12651B7}" type="pres">
      <dgm:prSet presAssocID="{4C87CB91-E38B-4226-838C-CA322A91FB7C}" presName="ParentText" presStyleLbl="revTx" presStyleIdx="5" presStyleCnt="6">
        <dgm:presLayoutVars>
          <dgm:chMax val="0"/>
          <dgm:chPref val="0"/>
          <dgm:bulletEnabled val="1"/>
        </dgm:presLayoutVars>
      </dgm:prSet>
      <dgm:spPr/>
      <dgm:t>
        <a:bodyPr/>
        <a:lstStyle/>
        <a:p>
          <a:endParaRPr lang="zh-TW" altLang="en-US"/>
        </a:p>
      </dgm:t>
    </dgm:pt>
  </dgm:ptLst>
  <dgm:cxnLst>
    <dgm:cxn modelId="{AC61652C-56A1-40A2-916B-ED5B9AE28E5A}" srcId="{66ADE245-E821-4D3C-B2DF-BF6CF00D3EE3}" destId="{CEAACA68-4243-4B06-AF50-07452D56D672}" srcOrd="3" destOrd="0" parTransId="{2FEA56A7-4364-4620-B46B-6B548C01C464}" sibTransId="{102D0F1A-557F-4FB5-A0C2-23FD39AC263F}"/>
    <dgm:cxn modelId="{21B8A9F2-C0A9-4307-8EB2-33E4698C97D2}" srcId="{66ADE245-E821-4D3C-B2DF-BF6CF00D3EE3}" destId="{7255755E-46E1-4E4A-A30B-9CBE045FB657}" srcOrd="4" destOrd="0" parTransId="{DFC8020E-02D8-4375-A7B5-0EC2EF0C8359}" sibTransId="{0C81A808-79F7-44F0-A507-9B6CA5AED48E}"/>
    <dgm:cxn modelId="{7AFAC2A8-2633-45D7-A512-ED099F17B5D7}" srcId="{66ADE245-E821-4D3C-B2DF-BF6CF00D3EE3}" destId="{E8BF9605-FAF4-4DA7-AFAE-92FD2CCFEC07}" srcOrd="0" destOrd="0" parTransId="{874AA2D8-F5F2-48B1-A99E-10375A24B95F}" sibTransId="{376DA0C8-123C-4285-9DCE-3D5FFDF6D4E9}"/>
    <dgm:cxn modelId="{5BC127F2-64EB-4FC3-B499-746FE71381A1}" srcId="{66ADE245-E821-4D3C-B2DF-BF6CF00D3EE3}" destId="{71EAAC84-97CE-4A32-BB51-7BCBADBEA7C7}" srcOrd="1" destOrd="0" parTransId="{2F62502A-01BA-4E1B-BB79-7935D941DBF0}" sibTransId="{9FA0725D-0960-4B83-8359-885CD51EEAC3}"/>
    <dgm:cxn modelId="{D3EA851B-AB7D-4EC9-98C6-DA438007C1B3}" type="presOf" srcId="{4C87CB91-E38B-4226-838C-CA322A91FB7C}" destId="{D14D6525-969B-4CA0-A7BC-106AC12651B7}" srcOrd="0" destOrd="0" presId="urn:microsoft.com/office/officeart/2009/3/layout/StepUpProcess"/>
    <dgm:cxn modelId="{595369ED-3B35-4706-8BFB-CDD21C3E5047}" srcId="{66ADE245-E821-4D3C-B2DF-BF6CF00D3EE3}" destId="{41B2787F-F1C6-418F-A2B1-519E8F0F4274}" srcOrd="2" destOrd="0" parTransId="{4E148971-4E6D-4D4E-A995-6F0C4D5D8244}" sibTransId="{F1379390-03EB-4D25-8134-4493EAC1E77C}"/>
    <dgm:cxn modelId="{D8EB8FED-5993-4475-AB39-CACDB95CC770}" type="presOf" srcId="{7255755E-46E1-4E4A-A30B-9CBE045FB657}" destId="{78271DFD-3F1C-4D07-A4E5-DAF72A330475}" srcOrd="0" destOrd="0" presId="urn:microsoft.com/office/officeart/2009/3/layout/StepUpProcess"/>
    <dgm:cxn modelId="{0037BBA2-2F96-4F36-9690-585CC72D7167}" type="presOf" srcId="{E8BF9605-FAF4-4DA7-AFAE-92FD2CCFEC07}" destId="{AAD75FA9-C43E-4CEF-98A4-3C74252CDE65}" srcOrd="0" destOrd="0" presId="urn:microsoft.com/office/officeart/2009/3/layout/StepUpProcess"/>
    <dgm:cxn modelId="{F3B5530E-7977-4234-9559-164C9ED965FB}" type="presOf" srcId="{71EAAC84-97CE-4A32-BB51-7BCBADBEA7C7}" destId="{AB974697-6E22-43AC-BD94-D992FDE6ED92}" srcOrd="0" destOrd="0" presId="urn:microsoft.com/office/officeart/2009/3/layout/StepUpProcess"/>
    <dgm:cxn modelId="{C0692B41-FDA0-4772-B17F-E5CF324C6A06}" type="presOf" srcId="{CEAACA68-4243-4B06-AF50-07452D56D672}" destId="{004C3924-1A2A-4199-AF94-0EDD0099B036}" srcOrd="0" destOrd="0" presId="urn:microsoft.com/office/officeart/2009/3/layout/StepUpProcess"/>
    <dgm:cxn modelId="{A17857C4-58E9-42F7-91DE-01E568048A26}" type="presOf" srcId="{66ADE245-E821-4D3C-B2DF-BF6CF00D3EE3}" destId="{5DDEA183-B1C2-4D13-98D2-B3D7B9962301}" srcOrd="0" destOrd="0" presId="urn:microsoft.com/office/officeart/2009/3/layout/StepUpProcess"/>
    <dgm:cxn modelId="{BEB48C9A-6D84-4793-9A7B-2FE026BB9E5A}" srcId="{66ADE245-E821-4D3C-B2DF-BF6CF00D3EE3}" destId="{4C87CB91-E38B-4226-838C-CA322A91FB7C}" srcOrd="5" destOrd="0" parTransId="{FE3FFD19-6EE2-43EB-A067-00ECC6EEF4A9}" sibTransId="{D5BC4930-741E-4C11-AD79-A7E5B4A2F2F4}"/>
    <dgm:cxn modelId="{C608AB39-8B8C-44DF-B920-76D24B4E7918}" type="presOf" srcId="{41B2787F-F1C6-418F-A2B1-519E8F0F4274}" destId="{AC290B33-E1DA-41A2-874E-F4F5DB8B7452}" srcOrd="0" destOrd="0" presId="urn:microsoft.com/office/officeart/2009/3/layout/StepUpProcess"/>
    <dgm:cxn modelId="{550EB82F-4229-4398-B530-CEC14D093D3A}" type="presParOf" srcId="{5DDEA183-B1C2-4D13-98D2-B3D7B9962301}" destId="{0394DFA2-2F7F-4B90-B5D0-49CE3B0D9D44}" srcOrd="0" destOrd="0" presId="urn:microsoft.com/office/officeart/2009/3/layout/StepUpProcess"/>
    <dgm:cxn modelId="{A46935D6-ECC2-4AE6-ACC8-FCC8F75527A8}" type="presParOf" srcId="{0394DFA2-2F7F-4B90-B5D0-49CE3B0D9D44}" destId="{EB1C8313-C30F-43EF-95D3-7BEFD593C546}" srcOrd="0" destOrd="0" presId="urn:microsoft.com/office/officeart/2009/3/layout/StepUpProcess"/>
    <dgm:cxn modelId="{3E4D1B2A-2BAC-4C4F-A653-8EA3A09BD552}" type="presParOf" srcId="{0394DFA2-2F7F-4B90-B5D0-49CE3B0D9D44}" destId="{AAD75FA9-C43E-4CEF-98A4-3C74252CDE65}" srcOrd="1" destOrd="0" presId="urn:microsoft.com/office/officeart/2009/3/layout/StepUpProcess"/>
    <dgm:cxn modelId="{2DD7BDE8-B22D-40CF-AD56-A9288CE32D4D}" type="presParOf" srcId="{0394DFA2-2F7F-4B90-B5D0-49CE3B0D9D44}" destId="{F1D59BC0-64D1-4BC4-963B-D2C6EF76414D}" srcOrd="2" destOrd="0" presId="urn:microsoft.com/office/officeart/2009/3/layout/StepUpProcess"/>
    <dgm:cxn modelId="{EAAA6E07-A5B3-40D9-B995-0575463EB628}" type="presParOf" srcId="{5DDEA183-B1C2-4D13-98D2-B3D7B9962301}" destId="{CA88E75A-334D-4A70-BD87-6921DB3E4223}" srcOrd="1" destOrd="0" presId="urn:microsoft.com/office/officeart/2009/3/layout/StepUpProcess"/>
    <dgm:cxn modelId="{39DC16CA-DCAA-4E09-85DB-033DC5664293}" type="presParOf" srcId="{CA88E75A-334D-4A70-BD87-6921DB3E4223}" destId="{31384E95-6B40-43B2-A543-057A79328B0A}" srcOrd="0" destOrd="0" presId="urn:microsoft.com/office/officeart/2009/3/layout/StepUpProcess"/>
    <dgm:cxn modelId="{CC3A1D6A-B8FE-42C3-97B0-466715BFE70E}" type="presParOf" srcId="{5DDEA183-B1C2-4D13-98D2-B3D7B9962301}" destId="{887A4F9A-E96A-4FDA-AD99-1A2A5EA06B87}" srcOrd="2" destOrd="0" presId="urn:microsoft.com/office/officeart/2009/3/layout/StepUpProcess"/>
    <dgm:cxn modelId="{AD402304-D1EF-478A-AD58-73AC2E5A8ADA}" type="presParOf" srcId="{887A4F9A-E96A-4FDA-AD99-1A2A5EA06B87}" destId="{B2CEE7D7-FFD2-414F-8110-FC28A662C330}" srcOrd="0" destOrd="0" presId="urn:microsoft.com/office/officeart/2009/3/layout/StepUpProcess"/>
    <dgm:cxn modelId="{223B3353-8305-4AA8-9FEC-F6B8F48C2861}" type="presParOf" srcId="{887A4F9A-E96A-4FDA-AD99-1A2A5EA06B87}" destId="{AB974697-6E22-43AC-BD94-D992FDE6ED92}" srcOrd="1" destOrd="0" presId="urn:microsoft.com/office/officeart/2009/3/layout/StepUpProcess"/>
    <dgm:cxn modelId="{B075E002-F741-40B6-B5C2-E9C01B3A3E3D}" type="presParOf" srcId="{887A4F9A-E96A-4FDA-AD99-1A2A5EA06B87}" destId="{649231CB-07BA-4A47-8EEA-2C01DE9DBA4E}" srcOrd="2" destOrd="0" presId="urn:microsoft.com/office/officeart/2009/3/layout/StepUpProcess"/>
    <dgm:cxn modelId="{DE4B8CD1-5664-40DE-B877-651CB7BB5DBE}" type="presParOf" srcId="{5DDEA183-B1C2-4D13-98D2-B3D7B9962301}" destId="{17265464-7069-4A04-83A0-5952EA8F3F23}" srcOrd="3" destOrd="0" presId="urn:microsoft.com/office/officeart/2009/3/layout/StepUpProcess"/>
    <dgm:cxn modelId="{2BFF4C3D-CB04-4C8D-BDBA-2B6E389EB0BA}" type="presParOf" srcId="{17265464-7069-4A04-83A0-5952EA8F3F23}" destId="{2B1F397B-5EB7-4590-920F-C4958D03D0CF}" srcOrd="0" destOrd="0" presId="urn:microsoft.com/office/officeart/2009/3/layout/StepUpProcess"/>
    <dgm:cxn modelId="{E7BA8D37-D969-473A-985F-551812A4F875}" type="presParOf" srcId="{5DDEA183-B1C2-4D13-98D2-B3D7B9962301}" destId="{0EA8379A-29AA-4528-AD6D-655D81DD69E0}" srcOrd="4" destOrd="0" presId="urn:microsoft.com/office/officeart/2009/3/layout/StepUpProcess"/>
    <dgm:cxn modelId="{39BBE6ED-61EC-4F12-AC81-341860A80F7D}" type="presParOf" srcId="{0EA8379A-29AA-4528-AD6D-655D81DD69E0}" destId="{CBE2F901-7A44-4639-9A46-E03F0351AAF5}" srcOrd="0" destOrd="0" presId="urn:microsoft.com/office/officeart/2009/3/layout/StepUpProcess"/>
    <dgm:cxn modelId="{1FB1BE45-5A5B-4137-B3A2-2A63396D0523}" type="presParOf" srcId="{0EA8379A-29AA-4528-AD6D-655D81DD69E0}" destId="{AC290B33-E1DA-41A2-874E-F4F5DB8B7452}" srcOrd="1" destOrd="0" presId="urn:microsoft.com/office/officeart/2009/3/layout/StepUpProcess"/>
    <dgm:cxn modelId="{8E1E463D-C0CE-4D55-8929-AD54079FABFC}" type="presParOf" srcId="{0EA8379A-29AA-4528-AD6D-655D81DD69E0}" destId="{05D04475-F97E-44CA-8EA7-6ECA33320B88}" srcOrd="2" destOrd="0" presId="urn:microsoft.com/office/officeart/2009/3/layout/StepUpProcess"/>
    <dgm:cxn modelId="{91F9EC4F-CF0D-458D-ACEE-D0E33C56CC9F}" type="presParOf" srcId="{5DDEA183-B1C2-4D13-98D2-B3D7B9962301}" destId="{C583792D-AB9B-4CE2-8F7B-7F3E1390C58E}" srcOrd="5" destOrd="0" presId="urn:microsoft.com/office/officeart/2009/3/layout/StepUpProcess"/>
    <dgm:cxn modelId="{BAB12A9D-7D6A-49E0-808B-C00324EBC683}" type="presParOf" srcId="{C583792D-AB9B-4CE2-8F7B-7F3E1390C58E}" destId="{F053731A-614D-4413-9F51-C19D1628C186}" srcOrd="0" destOrd="0" presId="urn:microsoft.com/office/officeart/2009/3/layout/StepUpProcess"/>
    <dgm:cxn modelId="{DF420AA5-D8E0-40B4-A2CC-4FF51C612299}" type="presParOf" srcId="{5DDEA183-B1C2-4D13-98D2-B3D7B9962301}" destId="{DE5D5285-3F76-4BB8-9814-02873F314B3D}" srcOrd="6" destOrd="0" presId="urn:microsoft.com/office/officeart/2009/3/layout/StepUpProcess"/>
    <dgm:cxn modelId="{0708BF44-140D-42F0-831A-F430F154F4FE}" type="presParOf" srcId="{DE5D5285-3F76-4BB8-9814-02873F314B3D}" destId="{E8A5CDE3-2B13-4A7F-B056-54265A949D40}" srcOrd="0" destOrd="0" presId="urn:microsoft.com/office/officeart/2009/3/layout/StepUpProcess"/>
    <dgm:cxn modelId="{F6186F65-9B93-459D-B7EB-DB2C0FF7860F}" type="presParOf" srcId="{DE5D5285-3F76-4BB8-9814-02873F314B3D}" destId="{004C3924-1A2A-4199-AF94-0EDD0099B036}" srcOrd="1" destOrd="0" presId="urn:microsoft.com/office/officeart/2009/3/layout/StepUpProcess"/>
    <dgm:cxn modelId="{E55CE83C-D57A-4328-8D9C-4AD3B4414C36}" type="presParOf" srcId="{DE5D5285-3F76-4BB8-9814-02873F314B3D}" destId="{8D907F3C-C1F2-4F46-B089-64E1197B415E}" srcOrd="2" destOrd="0" presId="urn:microsoft.com/office/officeart/2009/3/layout/StepUpProcess"/>
    <dgm:cxn modelId="{CBB63F1D-9B3E-49CF-91CA-F23AFE38E267}" type="presParOf" srcId="{5DDEA183-B1C2-4D13-98D2-B3D7B9962301}" destId="{C3198EDC-2DB9-4FBD-A65E-CCA757568A3A}" srcOrd="7" destOrd="0" presId="urn:microsoft.com/office/officeart/2009/3/layout/StepUpProcess"/>
    <dgm:cxn modelId="{FBC2CA86-06CA-4B18-B6F1-2A25E0454A99}" type="presParOf" srcId="{C3198EDC-2DB9-4FBD-A65E-CCA757568A3A}" destId="{A86A0BC9-D942-4D7A-B998-F728384682FA}" srcOrd="0" destOrd="0" presId="urn:microsoft.com/office/officeart/2009/3/layout/StepUpProcess"/>
    <dgm:cxn modelId="{EF61B973-C728-4180-AC8B-2DDB0A4E17DE}" type="presParOf" srcId="{5DDEA183-B1C2-4D13-98D2-B3D7B9962301}" destId="{D1CB3B8E-53BD-4F59-8503-3B464CE570EF}" srcOrd="8" destOrd="0" presId="urn:microsoft.com/office/officeart/2009/3/layout/StepUpProcess"/>
    <dgm:cxn modelId="{0CD4314A-D44E-46B5-A0B3-1D32B600A1E2}" type="presParOf" srcId="{D1CB3B8E-53BD-4F59-8503-3B464CE570EF}" destId="{F88DEFD9-DA05-48DB-87FB-CFE8885EE027}" srcOrd="0" destOrd="0" presId="urn:microsoft.com/office/officeart/2009/3/layout/StepUpProcess"/>
    <dgm:cxn modelId="{1DDED1F8-674E-40DC-A4CD-5F89A7797214}" type="presParOf" srcId="{D1CB3B8E-53BD-4F59-8503-3B464CE570EF}" destId="{78271DFD-3F1C-4D07-A4E5-DAF72A330475}" srcOrd="1" destOrd="0" presId="urn:microsoft.com/office/officeart/2009/3/layout/StepUpProcess"/>
    <dgm:cxn modelId="{B3F55A0C-F5AC-487D-AC14-48FC76F1E54E}" type="presParOf" srcId="{D1CB3B8E-53BD-4F59-8503-3B464CE570EF}" destId="{96FD8DF1-2A1D-4480-920C-1B9829CE02E0}" srcOrd="2" destOrd="0" presId="urn:microsoft.com/office/officeart/2009/3/layout/StepUpProcess"/>
    <dgm:cxn modelId="{9AC49BBF-AF80-4654-BFD7-1F242870A218}" type="presParOf" srcId="{5DDEA183-B1C2-4D13-98D2-B3D7B9962301}" destId="{9FCE9AF6-F92F-4C97-BF4D-F356B13C8EFC}" srcOrd="9" destOrd="0" presId="urn:microsoft.com/office/officeart/2009/3/layout/StepUpProcess"/>
    <dgm:cxn modelId="{7FB069F1-4175-46F4-A6C8-5E22D31105C1}" type="presParOf" srcId="{9FCE9AF6-F92F-4C97-BF4D-F356B13C8EFC}" destId="{27F73FBF-9913-406B-887C-3503AACE5F0A}" srcOrd="0" destOrd="0" presId="urn:microsoft.com/office/officeart/2009/3/layout/StepUpProcess"/>
    <dgm:cxn modelId="{EC488337-5DEB-494C-B765-D0C3331D4864}" type="presParOf" srcId="{5DDEA183-B1C2-4D13-98D2-B3D7B9962301}" destId="{29195FD0-5FC3-4A8F-8C68-391F3FA5DD48}" srcOrd="10" destOrd="0" presId="urn:microsoft.com/office/officeart/2009/3/layout/StepUpProcess"/>
    <dgm:cxn modelId="{27135545-129A-4F99-A803-98447C6D7CE1}" type="presParOf" srcId="{29195FD0-5FC3-4A8F-8C68-391F3FA5DD48}" destId="{7B3361B6-3962-4235-9B6E-19E5C0A92F61}" srcOrd="0" destOrd="0" presId="urn:microsoft.com/office/officeart/2009/3/layout/StepUpProcess"/>
    <dgm:cxn modelId="{92AF7D43-1129-40F3-813D-F969C67109D1}" type="presParOf" srcId="{29195FD0-5FC3-4A8F-8C68-391F3FA5DD48}" destId="{D14D6525-969B-4CA0-A7BC-106AC12651B7}"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7C112-570D-48E3-986B-AF4CBEE4FDD1}">
      <dsp:nvSpPr>
        <dsp:cNvPr id="0" name=""/>
        <dsp:cNvSpPr/>
      </dsp:nvSpPr>
      <dsp:spPr>
        <a:xfrm>
          <a:off x="2790080" y="2013406"/>
          <a:ext cx="2556742" cy="2401783"/>
        </a:xfrm>
        <a:prstGeom prst="ellipse">
          <a:avLst/>
        </a:prstGeom>
        <a:solidFill>
          <a:srgbClr val="33660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ts val="0"/>
            </a:spcAft>
          </a:pPr>
          <a:r>
            <a:rPr lang="zh-TW" altLang="en-US" sz="4800" b="1" kern="1200" dirty="0">
              <a:latin typeface="教育部標準楷書" panose="02010604000101010101" pitchFamily="2" charset="-120"/>
              <a:ea typeface="教育部標準楷書" panose="02010604000101010101" pitchFamily="2" charset="-120"/>
            </a:rPr>
            <a:t>本土</a:t>
          </a:r>
          <a:endParaRPr lang="en-US" altLang="zh-TW" sz="4800" b="1" kern="1200" dirty="0">
            <a:latin typeface="教育部標準楷書" panose="02010604000101010101" pitchFamily="2" charset="-120"/>
            <a:ea typeface="教育部標準楷書" panose="02010604000101010101" pitchFamily="2" charset="-120"/>
          </a:endParaRPr>
        </a:p>
        <a:p>
          <a:pPr lvl="0" algn="ctr" defTabSz="2133600">
            <a:lnSpc>
              <a:spcPct val="90000"/>
            </a:lnSpc>
            <a:spcBef>
              <a:spcPct val="0"/>
            </a:spcBef>
            <a:spcAft>
              <a:spcPts val="0"/>
            </a:spcAft>
          </a:pPr>
          <a:r>
            <a:rPr lang="zh-TW" altLang="en-US" sz="4800" b="1" kern="1200" dirty="0">
              <a:latin typeface="教育部標準楷書" panose="02010604000101010101" pitchFamily="2" charset="-120"/>
              <a:ea typeface="教育部標準楷書" panose="02010604000101010101" pitchFamily="2" charset="-120"/>
            </a:rPr>
            <a:t>教育</a:t>
          </a:r>
        </a:p>
      </dsp:txBody>
      <dsp:txXfrm>
        <a:off x="3164506" y="2365139"/>
        <a:ext cx="1807890" cy="1698317"/>
      </dsp:txXfrm>
    </dsp:sp>
    <dsp:sp modelId="{6AEE2692-D08F-435D-8C08-13813E985F9C}">
      <dsp:nvSpPr>
        <dsp:cNvPr id="0" name=""/>
        <dsp:cNvSpPr/>
      </dsp:nvSpPr>
      <dsp:spPr>
        <a:xfrm rot="16200000">
          <a:off x="3983341" y="1570581"/>
          <a:ext cx="170220" cy="57411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zh-TW" altLang="en-US" sz="2500" kern="1200"/>
        </a:p>
      </dsp:txBody>
      <dsp:txXfrm>
        <a:off x="4008874" y="1710936"/>
        <a:ext cx="119154" cy="344468"/>
      </dsp:txXfrm>
    </dsp:sp>
    <dsp:sp modelId="{D355DFAA-AF93-4830-AE56-CB9CD15F4424}">
      <dsp:nvSpPr>
        <dsp:cNvPr id="0" name=""/>
        <dsp:cNvSpPr/>
      </dsp:nvSpPr>
      <dsp:spPr>
        <a:xfrm>
          <a:off x="3224168" y="3668"/>
          <a:ext cx="1688566" cy="1688566"/>
        </a:xfrm>
        <a:prstGeom prst="ellipse">
          <a:avLst/>
        </a:prstGeom>
        <a:solidFill>
          <a:srgbClr val="92D05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kern="1200" dirty="0">
              <a:solidFill>
                <a:schemeClr val="tx1"/>
              </a:solidFill>
              <a:latin typeface="標楷體" panose="03000509000000000000" pitchFamily="65" charset="-120"/>
              <a:ea typeface="標楷體" panose="03000509000000000000" pitchFamily="65" charset="-120"/>
            </a:rPr>
            <a:t>情感</a:t>
          </a:r>
        </a:p>
      </dsp:txBody>
      <dsp:txXfrm>
        <a:off x="3471453" y="250953"/>
        <a:ext cx="1193996" cy="1193996"/>
      </dsp:txXfrm>
    </dsp:sp>
    <dsp:sp modelId="{461C9BBD-0C4D-4B65-BFD9-AB02A27EEE60}">
      <dsp:nvSpPr>
        <dsp:cNvPr id="0" name=""/>
        <dsp:cNvSpPr/>
      </dsp:nvSpPr>
      <dsp:spPr>
        <a:xfrm rot="20508984">
          <a:off x="5354233" y="2469760"/>
          <a:ext cx="214000" cy="57411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zh-TW" altLang="en-US" sz="2500" kern="1200"/>
        </a:p>
      </dsp:txBody>
      <dsp:txXfrm>
        <a:off x="5355836" y="2594599"/>
        <a:ext cx="149800" cy="344468"/>
      </dsp:txXfrm>
    </dsp:sp>
    <dsp:sp modelId="{45D3E3D8-18E8-434D-8A04-4261611EE176}">
      <dsp:nvSpPr>
        <dsp:cNvPr id="0" name=""/>
        <dsp:cNvSpPr/>
      </dsp:nvSpPr>
      <dsp:spPr>
        <a:xfrm>
          <a:off x="5616630" y="1584171"/>
          <a:ext cx="1688566" cy="1688566"/>
        </a:xfrm>
        <a:prstGeom prst="ellipse">
          <a:avLst/>
        </a:prstGeom>
        <a:solidFill>
          <a:srgbClr val="FFC00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kern="1200" dirty="0">
              <a:solidFill>
                <a:schemeClr val="tx1"/>
              </a:solidFill>
              <a:latin typeface="標楷體" panose="03000509000000000000" pitchFamily="65" charset="-120"/>
              <a:ea typeface="標楷體" panose="03000509000000000000" pitchFamily="65" charset="-120"/>
            </a:rPr>
            <a:t>語言</a:t>
          </a:r>
        </a:p>
      </dsp:txBody>
      <dsp:txXfrm>
        <a:off x="5863915" y="1831456"/>
        <a:ext cx="1193996" cy="1193996"/>
      </dsp:txXfrm>
    </dsp:sp>
    <dsp:sp modelId="{D3205E4A-A7FE-4422-8E47-2FDE2BB37A5B}">
      <dsp:nvSpPr>
        <dsp:cNvPr id="0" name=""/>
        <dsp:cNvSpPr/>
      </dsp:nvSpPr>
      <dsp:spPr>
        <a:xfrm rot="3117606">
          <a:off x="4837817" y="4033350"/>
          <a:ext cx="192125" cy="57411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zh-TW" altLang="en-US" sz="2500" kern="1200"/>
        </a:p>
      </dsp:txBody>
      <dsp:txXfrm>
        <a:off x="4848877" y="4125475"/>
        <a:ext cx="134488" cy="344468"/>
      </dsp:txXfrm>
    </dsp:sp>
    <dsp:sp modelId="{7DADDE76-E28A-4CA7-9889-79D05C587C85}">
      <dsp:nvSpPr>
        <dsp:cNvPr id="0" name=""/>
        <dsp:cNvSpPr/>
      </dsp:nvSpPr>
      <dsp:spPr>
        <a:xfrm>
          <a:off x="4724891" y="4288097"/>
          <a:ext cx="1688566" cy="1688566"/>
        </a:xfrm>
        <a:prstGeom prst="ellipse">
          <a:avLst/>
        </a:prstGeom>
        <a:solidFill>
          <a:srgbClr val="7030A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b="1" kern="1200" dirty="0">
              <a:solidFill>
                <a:srgbClr val="FFC000"/>
              </a:solidFill>
              <a:latin typeface="標楷體" panose="03000509000000000000" pitchFamily="65" charset="-120"/>
              <a:ea typeface="標楷體" panose="03000509000000000000" pitchFamily="65" charset="-120"/>
            </a:rPr>
            <a:t>文化</a:t>
          </a:r>
        </a:p>
      </dsp:txBody>
      <dsp:txXfrm>
        <a:off x="4972176" y="4535382"/>
        <a:ext cx="1193996" cy="1193996"/>
      </dsp:txXfrm>
    </dsp:sp>
    <dsp:sp modelId="{8959EB7D-C0A8-4886-85F4-4D7A1A939404}">
      <dsp:nvSpPr>
        <dsp:cNvPr id="0" name=""/>
        <dsp:cNvSpPr/>
      </dsp:nvSpPr>
      <dsp:spPr>
        <a:xfrm rot="7560000">
          <a:off x="3184968" y="4035282"/>
          <a:ext cx="156889" cy="57411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zh-TW" altLang="en-US" sz="2500" kern="1200"/>
        </a:p>
      </dsp:txBody>
      <dsp:txXfrm rot="10800000">
        <a:off x="3222334" y="4131065"/>
        <a:ext cx="109822" cy="344468"/>
      </dsp:txXfrm>
    </dsp:sp>
    <dsp:sp modelId="{102D4F7B-FA7A-4658-8C6E-405F91BE79A6}">
      <dsp:nvSpPr>
        <dsp:cNvPr id="0" name=""/>
        <dsp:cNvSpPr/>
      </dsp:nvSpPr>
      <dsp:spPr>
        <a:xfrm>
          <a:off x="1833265" y="4284428"/>
          <a:ext cx="1688566" cy="1688566"/>
        </a:xfrm>
        <a:prstGeom prst="ellipse">
          <a:avLst/>
        </a:prstGeom>
        <a:solidFill>
          <a:srgbClr val="7030A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100000"/>
            </a:lnSpc>
            <a:spcBef>
              <a:spcPct val="0"/>
            </a:spcBef>
            <a:spcAft>
              <a:spcPts val="0"/>
            </a:spcAft>
          </a:pPr>
          <a:r>
            <a:rPr lang="zh-TW" altLang="en-US" sz="3600" b="1" kern="1200" dirty="0">
              <a:solidFill>
                <a:srgbClr val="FFC000"/>
              </a:solidFill>
              <a:latin typeface="標楷體" panose="03000509000000000000" pitchFamily="65" charset="-120"/>
              <a:ea typeface="標楷體" panose="03000509000000000000" pitchFamily="65" charset="-120"/>
            </a:rPr>
            <a:t>社會</a:t>
          </a:r>
          <a:endParaRPr lang="en-US" altLang="zh-TW" sz="3600" b="1" kern="1200" dirty="0">
            <a:solidFill>
              <a:srgbClr val="FFC000"/>
            </a:solidFill>
            <a:latin typeface="標楷體" panose="03000509000000000000" pitchFamily="65" charset="-120"/>
            <a:ea typeface="標楷體" panose="03000509000000000000" pitchFamily="65" charset="-120"/>
          </a:endParaRPr>
        </a:p>
        <a:p>
          <a:pPr lvl="0" algn="ctr" defTabSz="1600200">
            <a:lnSpc>
              <a:spcPct val="100000"/>
            </a:lnSpc>
            <a:spcBef>
              <a:spcPct val="0"/>
            </a:spcBef>
            <a:spcAft>
              <a:spcPts val="0"/>
            </a:spcAft>
          </a:pPr>
          <a:r>
            <a:rPr lang="en-US" altLang="zh-TW" sz="1400" b="1" kern="1200" dirty="0">
              <a:solidFill>
                <a:srgbClr val="FFC000"/>
              </a:solidFill>
              <a:latin typeface="標楷體" panose="03000509000000000000" pitchFamily="65" charset="-120"/>
              <a:ea typeface="標楷體" panose="03000509000000000000" pitchFamily="65" charset="-120"/>
            </a:rPr>
            <a:t>(</a:t>
          </a:r>
          <a:r>
            <a:rPr lang="zh-TW" altLang="en-US" sz="1400" b="1" kern="1200" dirty="0">
              <a:solidFill>
                <a:srgbClr val="FFC000"/>
              </a:solidFill>
              <a:latin typeface="標楷體" panose="03000509000000000000" pitchFamily="65" charset="-120"/>
              <a:ea typeface="標楷體" panose="03000509000000000000" pitchFamily="65" charset="-120"/>
            </a:rPr>
            <a:t>歷史、地理</a:t>
          </a:r>
          <a:r>
            <a:rPr lang="en-US" altLang="zh-TW" sz="1400" b="1" kern="1200" dirty="0">
              <a:solidFill>
                <a:srgbClr val="FFC000"/>
              </a:solidFill>
              <a:latin typeface="標楷體" panose="03000509000000000000" pitchFamily="65" charset="-120"/>
              <a:ea typeface="標楷體" panose="03000509000000000000" pitchFamily="65" charset="-120"/>
            </a:rPr>
            <a:t>)</a:t>
          </a:r>
          <a:endParaRPr lang="zh-TW" altLang="en-US" sz="1400" b="1" kern="1200" dirty="0">
            <a:solidFill>
              <a:srgbClr val="FFC000"/>
            </a:solidFill>
            <a:latin typeface="標楷體" panose="03000509000000000000" pitchFamily="65" charset="-120"/>
            <a:ea typeface="標楷體" panose="03000509000000000000" pitchFamily="65" charset="-120"/>
          </a:endParaRPr>
        </a:p>
      </dsp:txBody>
      <dsp:txXfrm>
        <a:off x="2080550" y="4531713"/>
        <a:ext cx="1193996" cy="1193996"/>
      </dsp:txXfrm>
    </dsp:sp>
    <dsp:sp modelId="{D6E547A3-4015-4AE2-93B2-8E39FCA2A5C8}">
      <dsp:nvSpPr>
        <dsp:cNvPr id="0" name=""/>
        <dsp:cNvSpPr/>
      </dsp:nvSpPr>
      <dsp:spPr>
        <a:xfrm rot="11874384">
          <a:off x="2539050" y="2470848"/>
          <a:ext cx="233840" cy="574112"/>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zh-TW" altLang="en-US" sz="2500" kern="1200"/>
        </a:p>
      </dsp:txBody>
      <dsp:txXfrm rot="10800000">
        <a:off x="2607503" y="2596455"/>
        <a:ext cx="163688" cy="344468"/>
      </dsp:txXfrm>
    </dsp:sp>
    <dsp:sp modelId="{FCFC3336-C89B-4468-B54B-DA542FBD3CAE}">
      <dsp:nvSpPr>
        <dsp:cNvPr id="0" name=""/>
        <dsp:cNvSpPr/>
      </dsp:nvSpPr>
      <dsp:spPr>
        <a:xfrm>
          <a:off x="792085" y="1584173"/>
          <a:ext cx="1688566" cy="1688566"/>
        </a:xfrm>
        <a:prstGeom prst="ellipse">
          <a:avLst/>
        </a:prstGeom>
        <a:solidFill>
          <a:srgbClr val="FFC00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zh-TW" altLang="en-US" sz="3600" kern="1200" dirty="0">
              <a:solidFill>
                <a:schemeClr val="tx1"/>
              </a:solidFill>
              <a:latin typeface="標楷體" panose="03000509000000000000" pitchFamily="65" charset="-120"/>
              <a:ea typeface="標楷體" panose="03000509000000000000" pitchFamily="65" charset="-120"/>
            </a:rPr>
            <a:t>族群</a:t>
          </a:r>
        </a:p>
      </dsp:txBody>
      <dsp:txXfrm>
        <a:off x="1039370" y="1831458"/>
        <a:ext cx="1193996" cy="11939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B356B-D0AD-4FAF-A991-94BF6AC34402}">
      <dsp:nvSpPr>
        <dsp:cNvPr id="0" name=""/>
        <dsp:cNvSpPr/>
      </dsp:nvSpPr>
      <dsp:spPr>
        <a:xfrm rot="10800000">
          <a:off x="1870560" y="17784"/>
          <a:ext cx="6152925" cy="1328829"/>
        </a:xfrm>
        <a:prstGeom prst="homePlate">
          <a:avLst/>
        </a:prstGeom>
        <a:solidFill>
          <a:srgbClr val="92D05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5977" tIns="114300" rIns="213360" bIns="114300" numCol="1" spcCol="1270" anchor="ctr" anchorCtr="0">
          <a:noAutofit/>
        </a:bodyPr>
        <a:lstStyle/>
        <a:p>
          <a:pPr lvl="0" algn="l" defTabSz="1333500">
            <a:lnSpc>
              <a:spcPct val="90000"/>
            </a:lnSpc>
            <a:spcBef>
              <a:spcPct val="0"/>
            </a:spcBef>
            <a:spcAft>
              <a:spcPct val="35000"/>
            </a:spcAft>
          </a:pPr>
          <a:r>
            <a:rPr lang="zh-TW" altLang="en-US" sz="3000" b="1" kern="1200" dirty="0">
              <a:solidFill>
                <a:schemeClr val="tx1"/>
              </a:solidFill>
              <a:latin typeface="標楷體" pitchFamily="65" charset="-120"/>
              <a:ea typeface="標楷體" pitchFamily="65" charset="-120"/>
            </a:rPr>
            <a:t>壹、教育部本土教育實施方案</a:t>
          </a:r>
        </a:p>
      </dsp:txBody>
      <dsp:txXfrm rot="10800000">
        <a:off x="2202767" y="17784"/>
        <a:ext cx="5820718" cy="1328829"/>
      </dsp:txXfrm>
    </dsp:sp>
    <dsp:sp modelId="{DBF854B8-CCB9-4826-BAC6-F4A8E02BAA9B}">
      <dsp:nvSpPr>
        <dsp:cNvPr id="0" name=""/>
        <dsp:cNvSpPr/>
      </dsp:nvSpPr>
      <dsp:spPr>
        <a:xfrm>
          <a:off x="1217589" y="1439"/>
          <a:ext cx="1328829" cy="132882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39000" r="-39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DF5A70-3779-4664-B06D-E5501A5C9405}">
      <dsp:nvSpPr>
        <dsp:cNvPr id="0" name=""/>
        <dsp:cNvSpPr/>
      </dsp:nvSpPr>
      <dsp:spPr>
        <a:xfrm rot="10800000">
          <a:off x="1882004" y="1726935"/>
          <a:ext cx="6152925" cy="1328829"/>
        </a:xfrm>
        <a:prstGeom prst="homePlate">
          <a:avLst/>
        </a:prstGeom>
        <a:solidFill>
          <a:srgbClr val="00B0F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5977" tIns="114300" rIns="213360" bIns="114300" numCol="1" spcCol="1270" anchor="ctr" anchorCtr="0">
          <a:noAutofit/>
        </a:bodyPr>
        <a:lstStyle/>
        <a:p>
          <a:pPr lvl="0" algn="l" defTabSz="1333500">
            <a:lnSpc>
              <a:spcPct val="90000"/>
            </a:lnSpc>
            <a:spcBef>
              <a:spcPct val="0"/>
            </a:spcBef>
            <a:spcAft>
              <a:spcPct val="35000"/>
            </a:spcAft>
          </a:pPr>
          <a:r>
            <a:rPr lang="zh-TW" altLang="en-US" sz="3000" b="1" kern="1200" dirty="0">
              <a:solidFill>
                <a:schemeClr val="tx1"/>
              </a:solidFill>
              <a:latin typeface="標楷體" pitchFamily="65" charset="-120"/>
              <a:ea typeface="標楷體" pitchFamily="65" charset="-120"/>
            </a:rPr>
            <a:t>貳、國家語言發展法</a:t>
          </a:r>
        </a:p>
      </dsp:txBody>
      <dsp:txXfrm rot="10800000">
        <a:off x="2214211" y="1726935"/>
        <a:ext cx="5820718" cy="1328829"/>
      </dsp:txXfrm>
    </dsp:sp>
    <dsp:sp modelId="{B83261C5-3BC1-4D6B-80AC-23DD1F200537}">
      <dsp:nvSpPr>
        <dsp:cNvPr id="0" name=""/>
        <dsp:cNvSpPr/>
      </dsp:nvSpPr>
      <dsp:spPr>
        <a:xfrm>
          <a:off x="1217589" y="1726935"/>
          <a:ext cx="1328829" cy="132882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7000" r="-17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1AED1E-ACAB-4F5C-AB0B-C97BFFFB9CF7}">
      <dsp:nvSpPr>
        <dsp:cNvPr id="0" name=""/>
        <dsp:cNvSpPr/>
      </dsp:nvSpPr>
      <dsp:spPr>
        <a:xfrm rot="10800000">
          <a:off x="1882004" y="3452430"/>
          <a:ext cx="6152925" cy="1328829"/>
        </a:xfrm>
        <a:prstGeom prst="homePlate">
          <a:avLst/>
        </a:prstGeom>
        <a:solidFill>
          <a:srgbClr val="FFC00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5977" tIns="114300" rIns="213360" bIns="114300" numCol="1" spcCol="1270" anchor="ctr" anchorCtr="0">
          <a:noAutofit/>
        </a:bodyPr>
        <a:lstStyle/>
        <a:p>
          <a:pPr lvl="0" algn="l" defTabSz="1333500">
            <a:lnSpc>
              <a:spcPct val="90000"/>
            </a:lnSpc>
            <a:spcBef>
              <a:spcPct val="0"/>
            </a:spcBef>
            <a:spcAft>
              <a:spcPct val="35000"/>
            </a:spcAft>
          </a:pPr>
          <a:r>
            <a:rPr lang="zh-TW" altLang="en-US" sz="3000" b="1" kern="1200" dirty="0">
              <a:solidFill>
                <a:schemeClr val="tx1"/>
              </a:solidFill>
              <a:latin typeface="標楷體" pitchFamily="65" charset="-120"/>
              <a:ea typeface="標楷體" pitchFamily="65" charset="-120"/>
            </a:rPr>
            <a:t>參、本土語文師資培育</a:t>
          </a:r>
        </a:p>
      </dsp:txBody>
      <dsp:txXfrm rot="10800000">
        <a:off x="2214211" y="3452430"/>
        <a:ext cx="5820718" cy="1328829"/>
      </dsp:txXfrm>
    </dsp:sp>
    <dsp:sp modelId="{4322952B-BBFC-4A14-8350-5522AE743FFD}">
      <dsp:nvSpPr>
        <dsp:cNvPr id="0" name=""/>
        <dsp:cNvSpPr/>
      </dsp:nvSpPr>
      <dsp:spPr>
        <a:xfrm>
          <a:off x="1217589" y="3452430"/>
          <a:ext cx="1328829" cy="132882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9000" r="-39000"/>
          </a:stretch>
        </a:blip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A2051D4-6B11-4A4B-AF62-838AE52E6168}" type="datetimeFigureOut">
              <a:rPr lang="zh-TW" altLang="en-US" smtClean="0"/>
              <a:pPr/>
              <a:t>2021/7/1</a:t>
            </a:fld>
            <a:endParaRPr lang="zh-TW" altLang="en-US"/>
          </a:p>
        </p:txBody>
      </p:sp>
      <p:sp>
        <p:nvSpPr>
          <p:cNvPr id="4" name="頁尾版面配置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5B8F3AE-DF2E-47EF-B9D9-11147EB42445}" type="slidenum">
              <a:rPr lang="zh-TW" altLang="en-US" smtClean="0"/>
              <a:pPr/>
              <a:t>‹#›</a:t>
            </a:fld>
            <a:endParaRPr lang="zh-TW" altLang="en-US"/>
          </a:p>
        </p:txBody>
      </p:sp>
    </p:spTree>
    <p:extLst>
      <p:ext uri="{BB962C8B-B14F-4D97-AF65-F5344CB8AC3E}">
        <p14:creationId xmlns:p14="http://schemas.microsoft.com/office/powerpoint/2010/main" val="478697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2641AEB-0122-4388-AA3C-8FE271226A80}" type="datetimeFigureOut">
              <a:rPr lang="zh-TW" altLang="en-US" smtClean="0"/>
              <a:pPr/>
              <a:t>2021/7/1</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62162EB-C12D-4DEC-836A-1B513A8B088C}" type="slidenum">
              <a:rPr lang="zh-TW" altLang="en-US" smtClean="0"/>
              <a:pPr/>
              <a:t>‹#›</a:t>
            </a:fld>
            <a:endParaRPr lang="zh-TW" altLang="en-US"/>
          </a:p>
        </p:txBody>
      </p:sp>
    </p:spTree>
    <p:extLst>
      <p:ext uri="{BB962C8B-B14F-4D97-AF65-F5344CB8AC3E}">
        <p14:creationId xmlns:p14="http://schemas.microsoft.com/office/powerpoint/2010/main" val="2747928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F8192E8-CD6D-420F-87B6-E2E9F7B61E14}" type="slidenum">
              <a:rPr lang="zh-TW" altLang="en-US" smtClean="0"/>
              <a:pPr/>
              <a:t>‹#›</a:t>
            </a:fld>
            <a:endParaRPr lang="zh-TW"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zh-TW" altLang="en-US"/>
              <a:t>按一下以編輯母片標題樣式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F8192E8-CD6D-420F-87B6-E2E9F7B61E14}"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F8192E8-CD6D-420F-87B6-E2E9F7B61E14}"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F8192E8-CD6D-420F-87B6-E2E9F7B61E14}" type="slidenum">
              <a:rPr lang="zh-TW" altLang="en-US" smtClean="0"/>
              <a:pPr/>
              <a:t>‹#›</a:t>
            </a:fld>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8F8192E8-CD6D-420F-87B6-E2E9F7B61E14}"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F8192E8-CD6D-420F-87B6-E2E9F7B61E14}" type="slidenum">
              <a:rPr lang="zh-TW" altLang="en-US" smtClean="0"/>
              <a:pPr/>
              <a:t>‹#›</a:t>
            </a:fld>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zh-TW" altLang="en-US"/>
              <a:t>按一下以編輯母片文字樣式</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8F8192E8-CD6D-420F-87B6-E2E9F7B61E14}" type="slidenum">
              <a:rPr lang="zh-TW" altLang="en-US" smtClean="0"/>
              <a:pPr/>
              <a:t>‹#›</a:t>
            </a:fld>
            <a:endParaRPr lang="zh-TW" altLang="en-US"/>
          </a:p>
        </p:txBody>
      </p:sp>
      <p:sp>
        <p:nvSpPr>
          <p:cNvPr id="10" name="Title 9"/>
          <p:cNvSpPr>
            <a:spLocks noGrp="1"/>
          </p:cNvSpPr>
          <p:nvPr>
            <p:ph type="title"/>
          </p:nvPr>
        </p:nvSpPr>
        <p:spPr/>
        <p:txBody>
          <a:bodyPr/>
          <a:lstStyle/>
          <a:p>
            <a:r>
              <a:rPr lang="zh-TW" altLang="en-US"/>
              <a:t>按一下以編輯母片標題樣式</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8F8192E8-CD6D-420F-87B6-E2E9F7B61E1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8F8192E8-CD6D-420F-87B6-E2E9F7B61E1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zh-TW" altLang="en-US"/>
              <a:t>按一下以編輯母片標題樣式</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F8192E8-CD6D-420F-87B6-E2E9F7B61E14}"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1609EF9-367D-474E-802A-287A3E58D101}" type="datetimeFigureOut">
              <a:rPr lang="zh-TW" altLang="en-US" smtClean="0"/>
              <a:pPr/>
              <a:t>2021/7/1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F8192E8-CD6D-420F-87B6-E2E9F7B61E14}" type="slidenum">
              <a:rPr lang="zh-TW" altLang="en-US" smtClean="0"/>
              <a:pPr/>
              <a:t>‹#›</a:t>
            </a:fld>
            <a:endParaRPr lang="zh-TW"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zh-TW" altLang="en-US"/>
              <a:t>按一下以編輯母片標題樣式</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1609EF9-367D-474E-802A-287A3E58D101}" type="datetimeFigureOut">
              <a:rPr lang="zh-TW" altLang="en-US" smtClean="0"/>
              <a:pPr/>
              <a:t>2021/7/1</a:t>
            </a:fld>
            <a:endParaRPr lang="zh-TW"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zh-TW"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8F8192E8-CD6D-420F-87B6-E2E9F7B61E14}"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gif"/><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字方塊 1"/>
          <p:cNvSpPr txBox="1"/>
          <p:nvPr/>
        </p:nvSpPr>
        <p:spPr>
          <a:xfrm>
            <a:off x="611560" y="404664"/>
            <a:ext cx="7920880" cy="1569660"/>
          </a:xfrm>
          <a:prstGeom prst="rect">
            <a:avLst/>
          </a:prstGeom>
          <a:noFill/>
        </p:spPr>
        <p:txBody>
          <a:bodyPr wrap="square" rtlCol="0">
            <a:spAutoFit/>
          </a:bodyPr>
          <a:lstStyle/>
          <a:p>
            <a:pPr algn="ctr"/>
            <a:r>
              <a:rPr lang="en-US" altLang="zh-TW" sz="4800" b="1" dirty="0">
                <a:solidFill>
                  <a:srgbClr val="7030A0"/>
                </a:solidFill>
                <a:latin typeface="標楷體" panose="03000509000000000000" pitchFamily="65" charset="-120"/>
                <a:ea typeface="標楷體" panose="03000509000000000000" pitchFamily="65" charset="-120"/>
              </a:rPr>
              <a:t>110</a:t>
            </a:r>
            <a:r>
              <a:rPr lang="zh-TW" altLang="en-US" sz="4800" b="1" dirty="0">
                <a:solidFill>
                  <a:srgbClr val="7030A0"/>
                </a:solidFill>
                <a:latin typeface="標楷體" panose="03000509000000000000" pitchFamily="65" charset="-120"/>
                <a:ea typeface="標楷體" panose="03000509000000000000" pitchFamily="65" charset="-120"/>
              </a:rPr>
              <a:t>年度本土語文閩客語教學</a:t>
            </a:r>
            <a:endParaRPr lang="en-US" altLang="zh-TW" sz="4800" b="1" dirty="0">
              <a:solidFill>
                <a:srgbClr val="7030A0"/>
              </a:solidFill>
              <a:latin typeface="標楷體" panose="03000509000000000000" pitchFamily="65" charset="-120"/>
              <a:ea typeface="標楷體" panose="03000509000000000000" pitchFamily="65" charset="-120"/>
            </a:endParaRPr>
          </a:p>
          <a:p>
            <a:pPr algn="ctr"/>
            <a:r>
              <a:rPr lang="zh-TW" altLang="en-US" sz="4800" b="1" dirty="0">
                <a:solidFill>
                  <a:srgbClr val="7030A0"/>
                </a:solidFill>
                <a:latin typeface="標楷體" panose="03000509000000000000" pitchFamily="65" charset="-120"/>
                <a:ea typeface="標楷體" panose="03000509000000000000" pitchFamily="65" charset="-120"/>
              </a:rPr>
              <a:t>支援工作人員增能研習</a:t>
            </a:r>
          </a:p>
        </p:txBody>
      </p:sp>
      <p:sp>
        <p:nvSpPr>
          <p:cNvPr id="8" name="文字方塊 7"/>
          <p:cNvSpPr txBox="1"/>
          <p:nvPr/>
        </p:nvSpPr>
        <p:spPr>
          <a:xfrm>
            <a:off x="2690597" y="4041162"/>
            <a:ext cx="3672408" cy="1477328"/>
          </a:xfrm>
          <a:prstGeom prst="rect">
            <a:avLst/>
          </a:prstGeom>
          <a:noFill/>
        </p:spPr>
        <p:txBody>
          <a:bodyPr wrap="square" rtlCol="0">
            <a:spAutoFit/>
          </a:bodyPr>
          <a:lstStyle/>
          <a:p>
            <a:pPr algn="ctr">
              <a:lnSpc>
                <a:spcPct val="150000"/>
              </a:lnSpc>
            </a:pPr>
            <a:r>
              <a:rPr lang="zh-TW" altLang="en-US" sz="3600" dirty="0">
                <a:latin typeface="標楷體" panose="03000509000000000000" pitchFamily="65" charset="-120"/>
                <a:ea typeface="標楷體" panose="03000509000000000000" pitchFamily="65" charset="-120"/>
              </a:rPr>
              <a:t>正興國小 顏銘志</a:t>
            </a:r>
            <a:endParaRPr lang="en-US" altLang="zh-TW" sz="3600" dirty="0">
              <a:latin typeface="標楷體" panose="03000509000000000000" pitchFamily="65" charset="-120"/>
              <a:ea typeface="標楷體" panose="03000509000000000000" pitchFamily="65" charset="-120"/>
            </a:endParaRPr>
          </a:p>
          <a:p>
            <a:pPr algn="ctr"/>
            <a:r>
              <a:rPr lang="en-US" altLang="zh-TW" sz="3600" dirty="0">
                <a:latin typeface="標楷體" panose="03000509000000000000" pitchFamily="65" charset="-120"/>
                <a:ea typeface="標楷體" panose="03000509000000000000" pitchFamily="65" charset="-120"/>
              </a:rPr>
              <a:t>2021.7.6</a:t>
            </a:r>
            <a:endParaRPr lang="zh-TW" altLang="en-US" sz="3600" dirty="0">
              <a:latin typeface="標楷體" panose="03000509000000000000" pitchFamily="65" charset="-120"/>
              <a:ea typeface="標楷體" panose="03000509000000000000" pitchFamily="65" charset="-120"/>
            </a:endParaRPr>
          </a:p>
        </p:txBody>
      </p:sp>
      <p:sp>
        <p:nvSpPr>
          <p:cNvPr id="4" name="文字方塊 3"/>
          <p:cNvSpPr txBox="1"/>
          <p:nvPr/>
        </p:nvSpPr>
        <p:spPr>
          <a:xfrm>
            <a:off x="1823564" y="2708920"/>
            <a:ext cx="5544616" cy="830997"/>
          </a:xfrm>
          <a:prstGeom prst="rect">
            <a:avLst/>
          </a:prstGeom>
          <a:noFill/>
        </p:spPr>
        <p:txBody>
          <a:bodyPr wrap="square" rtlCol="0">
            <a:spAutoFit/>
          </a:bodyPr>
          <a:lstStyle/>
          <a:p>
            <a:pPr algn="ctr"/>
            <a:r>
              <a:rPr lang="zh-TW" altLang="en-US" sz="4800" b="1" dirty="0">
                <a:solidFill>
                  <a:srgbClr val="336600"/>
                </a:solidFill>
                <a:latin typeface="標楷體" panose="03000509000000000000" pitchFamily="65" charset="-120"/>
                <a:ea typeface="標楷體" panose="03000509000000000000" pitchFamily="65" charset="-120"/>
              </a:rPr>
              <a:t>本土教育重要議題</a:t>
            </a:r>
          </a:p>
        </p:txBody>
      </p:sp>
      <p:pic>
        <p:nvPicPr>
          <p:cNvPr id="258" name="圖片 2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35" y="4919080"/>
            <a:ext cx="2889481" cy="1926320"/>
          </a:xfrm>
          <a:prstGeom prst="ellipse">
            <a:avLst/>
          </a:prstGeom>
          <a:ln>
            <a:noFill/>
          </a:ln>
          <a:effectLst>
            <a:softEdge rad="112500"/>
          </a:effectLst>
        </p:spPr>
      </p:pic>
      <p:pic>
        <p:nvPicPr>
          <p:cNvPr id="259" name="圖片 2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4896558"/>
            <a:ext cx="2901117" cy="1961441"/>
          </a:xfrm>
          <a:prstGeom prst="ellipse">
            <a:avLst/>
          </a:prstGeom>
          <a:ln>
            <a:noFill/>
          </a:ln>
          <a:effectLst>
            <a:softEdge rad="112500"/>
          </a:effectLst>
        </p:spPr>
      </p:pic>
    </p:spTree>
    <p:extLst>
      <p:ext uri="{BB962C8B-B14F-4D97-AF65-F5344CB8AC3E}">
        <p14:creationId xmlns:p14="http://schemas.microsoft.com/office/powerpoint/2010/main" val="3871954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83568" y="116632"/>
            <a:ext cx="7704856" cy="707886"/>
          </a:xfrm>
          <a:prstGeom prst="rect">
            <a:avLst/>
          </a:prstGeom>
          <a:noFill/>
        </p:spPr>
        <p:txBody>
          <a:bodyPr wrap="square" rtlCol="0">
            <a:spAutoFit/>
          </a:bodyPr>
          <a:lstStyle/>
          <a:p>
            <a:pPr algn="ctr"/>
            <a:r>
              <a:rPr lang="zh-TW" altLang="en-US" sz="4000" b="1" dirty="0">
                <a:solidFill>
                  <a:srgbClr val="7030A0"/>
                </a:solidFill>
                <a:latin typeface="標楷體" panose="03000509000000000000" pitchFamily="65" charset="-120"/>
                <a:ea typeface="標楷體" panose="03000509000000000000" pitchFamily="65" charset="-120"/>
              </a:rPr>
              <a:t>貳、國家語言發展法</a:t>
            </a:r>
            <a:r>
              <a:rPr lang="en-US" altLang="zh-TW" sz="4000" b="1" dirty="0">
                <a:solidFill>
                  <a:srgbClr val="FF0000"/>
                </a:solidFill>
                <a:latin typeface="標楷體" panose="03000509000000000000" pitchFamily="65" charset="-120"/>
                <a:ea typeface="標楷體" panose="03000509000000000000" pitchFamily="65" charset="-120"/>
              </a:rPr>
              <a:t>【</a:t>
            </a:r>
            <a:r>
              <a:rPr lang="zh-TW" altLang="en-US" sz="4000" b="1" dirty="0">
                <a:solidFill>
                  <a:srgbClr val="FF0000"/>
                </a:solidFill>
                <a:latin typeface="標楷體" panose="03000509000000000000" pitchFamily="65" charset="-120"/>
                <a:ea typeface="標楷體" panose="03000509000000000000" pitchFamily="65" charset="-120"/>
              </a:rPr>
              <a:t>重點摘要</a:t>
            </a:r>
            <a:r>
              <a:rPr lang="en-US" altLang="zh-TW" sz="4000" b="1" dirty="0">
                <a:solidFill>
                  <a:srgbClr val="FF0000"/>
                </a:solidFill>
                <a:latin typeface="標楷體" panose="03000509000000000000" pitchFamily="65" charset="-120"/>
                <a:ea typeface="標楷體" panose="03000509000000000000" pitchFamily="65" charset="-120"/>
              </a:rPr>
              <a:t>】</a:t>
            </a:r>
            <a:endParaRPr lang="zh-TW" altLang="en-US" sz="4000" b="1" dirty="0">
              <a:solidFill>
                <a:srgbClr val="FF0000"/>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539552" y="1124744"/>
            <a:ext cx="8136904" cy="3970318"/>
          </a:xfrm>
          <a:prstGeom prst="rect">
            <a:avLst/>
          </a:prstGeom>
          <a:noFill/>
        </p:spPr>
        <p:txBody>
          <a:bodyPr wrap="square" rtlCol="0">
            <a:spAutoFit/>
          </a:bodyPr>
          <a:lstStyle/>
          <a:p>
            <a:r>
              <a:rPr lang="zh-TW" altLang="en-US" sz="2800" dirty="0">
                <a:latin typeface="標楷體" pitchFamily="65" charset="-120"/>
                <a:ea typeface="標楷體" pitchFamily="65" charset="-120"/>
              </a:rPr>
              <a:t>第</a:t>
            </a:r>
            <a:r>
              <a:rPr lang="en-US" altLang="zh-TW" sz="2800" dirty="0">
                <a:latin typeface="標楷體" pitchFamily="65" charset="-120"/>
                <a:ea typeface="標楷體" pitchFamily="65" charset="-120"/>
              </a:rPr>
              <a:t>15</a:t>
            </a:r>
            <a:r>
              <a:rPr lang="zh-TW" altLang="en-US" sz="2800" dirty="0">
                <a:latin typeface="標楷體" pitchFamily="65" charset="-120"/>
                <a:ea typeface="標楷體" pitchFamily="65" charset="-120"/>
              </a:rPr>
              <a:t>條</a:t>
            </a:r>
            <a:endParaRPr lang="en-US" altLang="zh-TW" sz="2800" dirty="0">
              <a:latin typeface="標楷體" pitchFamily="65" charset="-120"/>
              <a:ea typeface="標楷體" pitchFamily="65" charset="-120"/>
            </a:endParaRPr>
          </a:p>
          <a:p>
            <a:r>
              <a:rPr lang="zh-TW" altLang="zh-TW" sz="2800" dirty="0">
                <a:latin typeface="標楷體" pitchFamily="65" charset="-120"/>
                <a:ea typeface="標楷體" pitchFamily="65" charset="-120"/>
              </a:rPr>
              <a:t>中央目的事業主管機關應辦理各國家語言能力認證。</a:t>
            </a:r>
            <a:endParaRPr lang="en-US" altLang="zh-TW" sz="2800" dirty="0">
              <a:latin typeface="標楷體" pitchFamily="65" charset="-120"/>
              <a:ea typeface="標楷體" pitchFamily="65" charset="-120"/>
            </a:endParaRPr>
          </a:p>
          <a:p>
            <a:r>
              <a:rPr lang="zh-TW" altLang="zh-TW" sz="2800" dirty="0">
                <a:latin typeface="標楷體" pitchFamily="65" charset="-120"/>
                <a:ea typeface="標楷體" pitchFamily="65" charset="-120"/>
              </a:rPr>
              <a:t>中央目的事業主管機關辦理前項認證應徵收之規費，必要時得免徵、減徵或停徵。</a:t>
            </a:r>
            <a:endParaRPr lang="en-US" altLang="zh-TW" sz="2800" dirty="0">
              <a:latin typeface="標楷體" pitchFamily="65" charset="-120"/>
              <a:ea typeface="標楷體" pitchFamily="65" charset="-120"/>
            </a:endParaRPr>
          </a:p>
          <a:p>
            <a:endParaRPr lang="en-US" altLang="zh-TW" sz="2800" dirty="0">
              <a:latin typeface="標楷體" pitchFamily="65" charset="-120"/>
              <a:ea typeface="標楷體" pitchFamily="65" charset="-120"/>
            </a:endParaRPr>
          </a:p>
          <a:p>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18</a:t>
            </a:r>
            <a:r>
              <a:rPr lang="zh-TW" altLang="en-US" sz="2800" dirty="0">
                <a:latin typeface="標楷體" panose="03000509000000000000" pitchFamily="65" charset="-120"/>
                <a:ea typeface="標楷體" panose="03000509000000000000" pitchFamily="65" charset="-120"/>
              </a:rPr>
              <a:t>條</a:t>
            </a:r>
            <a:endParaRPr lang="en-US" altLang="zh-TW" sz="2800" dirty="0">
              <a:latin typeface="標楷體" panose="03000509000000000000" pitchFamily="65" charset="-120"/>
              <a:ea typeface="標楷體" panose="03000509000000000000" pitchFamily="65" charset="-120"/>
            </a:endParaRPr>
          </a:p>
          <a:p>
            <a:r>
              <a:rPr lang="zh-TW" altLang="zh-TW" sz="2800" dirty="0">
                <a:latin typeface="標楷體" pitchFamily="65" charset="-120"/>
                <a:ea typeface="標楷體" pitchFamily="65" charset="-120"/>
              </a:rPr>
              <a:t>本法除第九條第二項規定於十二年國民基本教育課程綱要總綱自國民小學、國民中學及高級中等學校一年級開始實施後三年施行外，自公布日施行。</a:t>
            </a:r>
            <a:endParaRPr lang="en-US" altLang="zh-TW" sz="2800" dirty="0">
              <a:latin typeface="標楷體" pitchFamily="65" charset="-120"/>
              <a:ea typeface="標楷體" pitchFamily="65" charset="-120"/>
            </a:endParaRPr>
          </a:p>
        </p:txBody>
      </p:sp>
    </p:spTree>
    <p:extLst>
      <p:ext uri="{BB962C8B-B14F-4D97-AF65-F5344CB8AC3E}">
        <p14:creationId xmlns:p14="http://schemas.microsoft.com/office/powerpoint/2010/main" val="2360026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84685" y="404664"/>
            <a:ext cx="7704856" cy="707886"/>
          </a:xfrm>
          <a:prstGeom prst="rect">
            <a:avLst/>
          </a:prstGeom>
          <a:noFill/>
        </p:spPr>
        <p:txBody>
          <a:bodyPr wrap="square" rtlCol="0">
            <a:spAutoFit/>
          </a:bodyPr>
          <a:lstStyle/>
          <a:p>
            <a:pPr algn="ctr"/>
            <a:r>
              <a:rPr lang="zh-TW" altLang="en-US" sz="4000" b="1" dirty="0">
                <a:solidFill>
                  <a:srgbClr val="7030A0"/>
                </a:solidFill>
                <a:latin typeface="標楷體" panose="03000509000000000000" pitchFamily="65" charset="-120"/>
                <a:ea typeface="標楷體" panose="03000509000000000000" pitchFamily="65" charset="-120"/>
              </a:rPr>
              <a:t>參、本土語文師資培育</a:t>
            </a:r>
          </a:p>
        </p:txBody>
      </p:sp>
      <p:sp>
        <p:nvSpPr>
          <p:cNvPr id="5" name="文字方塊 4"/>
          <p:cNvSpPr txBox="1"/>
          <p:nvPr/>
        </p:nvSpPr>
        <p:spPr>
          <a:xfrm>
            <a:off x="971600" y="1412776"/>
            <a:ext cx="7200800" cy="2585323"/>
          </a:xfrm>
          <a:prstGeom prst="rect">
            <a:avLst/>
          </a:prstGeom>
          <a:noFill/>
        </p:spPr>
        <p:txBody>
          <a:bodyPr wrap="square" rtlCol="0">
            <a:spAutoFit/>
          </a:bodyPr>
          <a:lstStyle/>
          <a:p>
            <a:pPr>
              <a:lnSpc>
                <a:spcPct val="150000"/>
              </a:lnSpc>
            </a:pPr>
            <a:r>
              <a:rPr lang="zh-TW" altLang="en-US" sz="3600" dirty="0">
                <a:latin typeface="標楷體" pitchFamily="65" charset="-120"/>
                <a:ea typeface="標楷體" pitchFamily="65" charset="-120"/>
              </a:rPr>
              <a:t>一、本土語文師資職前教育課程。</a:t>
            </a:r>
            <a:endParaRPr lang="en-US" altLang="zh-TW" sz="3600" dirty="0">
              <a:latin typeface="標楷體" pitchFamily="65" charset="-120"/>
              <a:ea typeface="標楷體" pitchFamily="65" charset="-120"/>
            </a:endParaRPr>
          </a:p>
          <a:p>
            <a:pPr>
              <a:lnSpc>
                <a:spcPct val="150000"/>
              </a:lnSpc>
            </a:pPr>
            <a:r>
              <a:rPr lang="zh-TW" altLang="en-US" sz="3600" dirty="0">
                <a:latin typeface="標楷體" pitchFamily="65" charset="-120"/>
                <a:ea typeface="標楷體" pitchFamily="65" charset="-120"/>
              </a:rPr>
              <a:t>二、教師在職進修第二專長。</a:t>
            </a:r>
            <a:endParaRPr lang="en-US" altLang="zh-TW" sz="3600" dirty="0">
              <a:latin typeface="標楷體" pitchFamily="65" charset="-120"/>
              <a:ea typeface="標楷體" pitchFamily="65" charset="-120"/>
            </a:endParaRPr>
          </a:p>
          <a:p>
            <a:pPr>
              <a:lnSpc>
                <a:spcPct val="150000"/>
              </a:lnSpc>
            </a:pPr>
            <a:r>
              <a:rPr lang="zh-TW" altLang="en-US" sz="3600" b="1" dirty="0">
                <a:solidFill>
                  <a:srgbClr val="FF0000"/>
                </a:solidFill>
                <a:latin typeface="標楷體" pitchFamily="65" charset="-120"/>
                <a:ea typeface="標楷體" pitchFamily="65" charset="-120"/>
              </a:rPr>
              <a:t>三、學士後專班</a:t>
            </a:r>
            <a:r>
              <a:rPr lang="en-US" altLang="zh-TW" sz="3600" b="1" dirty="0">
                <a:solidFill>
                  <a:srgbClr val="FF0000"/>
                </a:solidFill>
                <a:latin typeface="標楷體" pitchFamily="65" charset="-120"/>
                <a:ea typeface="標楷體" pitchFamily="65" charset="-120"/>
              </a:rPr>
              <a:t>(</a:t>
            </a:r>
            <a:r>
              <a:rPr lang="zh-TW" altLang="en-US" sz="3600" b="1" dirty="0">
                <a:solidFill>
                  <a:srgbClr val="FF0000"/>
                </a:solidFill>
                <a:latin typeface="標楷體" pitchFamily="65" charset="-120"/>
                <a:ea typeface="標楷體" pitchFamily="65" charset="-120"/>
              </a:rPr>
              <a:t>教育學分班</a:t>
            </a:r>
            <a:r>
              <a:rPr lang="en-US" altLang="zh-TW" sz="3600" b="1" dirty="0">
                <a:solidFill>
                  <a:srgbClr val="FF0000"/>
                </a:solidFill>
                <a:latin typeface="標楷體" pitchFamily="65" charset="-120"/>
                <a:ea typeface="標楷體" pitchFamily="65" charset="-120"/>
              </a:rPr>
              <a:t>)</a:t>
            </a:r>
            <a:r>
              <a:rPr lang="zh-TW" altLang="en-US" sz="3600" b="1" dirty="0">
                <a:solidFill>
                  <a:srgbClr val="FF0000"/>
                </a:solidFill>
                <a:latin typeface="標楷體" pitchFamily="65" charset="-120"/>
                <a:ea typeface="標楷體" pitchFamily="65" charset="-120"/>
              </a:rPr>
              <a:t>。</a:t>
            </a:r>
            <a:endParaRPr lang="en-US" altLang="zh-TW" sz="3600" b="1" dirty="0">
              <a:solidFill>
                <a:srgbClr val="FF0000"/>
              </a:solidFill>
              <a:latin typeface="標楷體" pitchFamily="65" charset="-120"/>
              <a:ea typeface="標楷體" pitchFamily="65" charset="-12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4319686"/>
            <a:ext cx="3823026" cy="1917626"/>
          </a:xfrm>
          <a:prstGeom prst="rect">
            <a:avLst/>
          </a:prstGeom>
          <a:ln>
            <a:noFill/>
          </a:ln>
          <a:effectLst>
            <a:softEdge rad="112500"/>
          </a:effectLst>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4293096"/>
            <a:ext cx="3703960" cy="1944216"/>
          </a:xfrm>
          <a:prstGeom prst="rect">
            <a:avLst/>
          </a:prstGeom>
          <a:ln>
            <a:noFill/>
          </a:ln>
          <a:effectLst>
            <a:softEdge rad="112500"/>
          </a:effectLst>
        </p:spPr>
      </p:pic>
    </p:spTree>
    <p:extLst>
      <p:ext uri="{BB962C8B-B14F-4D97-AF65-F5344CB8AC3E}">
        <p14:creationId xmlns:p14="http://schemas.microsoft.com/office/powerpoint/2010/main" val="143197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p:cTn id="15"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p:cTn id="23"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84685" y="260648"/>
            <a:ext cx="7704856" cy="707886"/>
          </a:xfrm>
          <a:prstGeom prst="rect">
            <a:avLst/>
          </a:prstGeom>
          <a:noFill/>
        </p:spPr>
        <p:txBody>
          <a:bodyPr wrap="square" rtlCol="0">
            <a:spAutoFit/>
          </a:bodyPr>
          <a:lstStyle/>
          <a:p>
            <a:pPr algn="ctr"/>
            <a:r>
              <a:rPr lang="zh-TW" altLang="en-US" sz="4000" b="1" dirty="0">
                <a:solidFill>
                  <a:srgbClr val="7030A0"/>
                </a:solidFill>
                <a:latin typeface="標楷體" panose="03000509000000000000" pitchFamily="65" charset="-120"/>
                <a:ea typeface="標楷體" panose="03000509000000000000" pitchFamily="65" charset="-120"/>
              </a:rPr>
              <a:t>參、本土語文師資培育</a:t>
            </a:r>
          </a:p>
        </p:txBody>
      </p:sp>
      <p:sp>
        <p:nvSpPr>
          <p:cNvPr id="5" name="文字方塊 4"/>
          <p:cNvSpPr txBox="1"/>
          <p:nvPr/>
        </p:nvSpPr>
        <p:spPr>
          <a:xfrm>
            <a:off x="467542" y="989608"/>
            <a:ext cx="8208913" cy="5663089"/>
          </a:xfrm>
          <a:prstGeom prst="rect">
            <a:avLst/>
          </a:prstGeom>
          <a:noFill/>
        </p:spPr>
        <p:txBody>
          <a:bodyPr wrap="square" rtlCol="0">
            <a:spAutoFit/>
          </a:bodyPr>
          <a:lstStyle/>
          <a:p>
            <a:r>
              <a:rPr lang="en-US" altLang="zh-TW" sz="3600" b="1" dirty="0">
                <a:latin typeface="標楷體" pitchFamily="65" charset="-120"/>
                <a:ea typeface="標楷體" pitchFamily="65" charset="-120"/>
              </a:rPr>
              <a:t>※</a:t>
            </a:r>
            <a:r>
              <a:rPr lang="zh-TW" altLang="en-US" sz="3600" b="1" dirty="0">
                <a:latin typeface="標楷體" pitchFamily="65" charset="-120"/>
                <a:ea typeface="標楷體" pitchFamily="65" charset="-120"/>
              </a:rPr>
              <a:t>學士後專班</a:t>
            </a:r>
            <a:r>
              <a:rPr lang="en-US" altLang="zh-TW" sz="2800" b="1" dirty="0">
                <a:latin typeface="標楷體" pitchFamily="65" charset="-120"/>
                <a:ea typeface="標楷體" pitchFamily="65" charset="-120"/>
              </a:rPr>
              <a:t>(</a:t>
            </a:r>
            <a:r>
              <a:rPr lang="zh-TW" altLang="en-US" sz="2800" b="1" dirty="0">
                <a:latin typeface="標楷體" pitchFamily="65" charset="-120"/>
                <a:ea typeface="標楷體" pitchFamily="65" charset="-120"/>
              </a:rPr>
              <a:t>以高雄師範大學國小閩南語文</a:t>
            </a:r>
            <a:endParaRPr lang="en-US" altLang="zh-TW" sz="2800" b="1" dirty="0">
              <a:latin typeface="標楷體" pitchFamily="65" charset="-120"/>
              <a:ea typeface="標楷體" pitchFamily="65" charset="-120"/>
            </a:endParaRPr>
          </a:p>
          <a:p>
            <a:r>
              <a:rPr lang="zh-TW" altLang="en-US" sz="2800" b="1" dirty="0">
                <a:latin typeface="標楷體" pitchFamily="65" charset="-120"/>
                <a:ea typeface="標楷體" pitchFamily="65" charset="-120"/>
              </a:rPr>
              <a:t>                專長學士後教育學分班為例</a:t>
            </a:r>
            <a:r>
              <a:rPr lang="en-US" altLang="zh-TW" sz="2800" b="1" dirty="0">
                <a:latin typeface="標楷體" pitchFamily="65" charset="-120"/>
                <a:ea typeface="標楷體" pitchFamily="65" charset="-120"/>
              </a:rPr>
              <a:t>)</a:t>
            </a:r>
          </a:p>
          <a:p>
            <a:pPr>
              <a:spcBef>
                <a:spcPts val="1200"/>
              </a:spcBef>
            </a:pPr>
            <a:r>
              <a:rPr lang="zh-TW" altLang="en-US" sz="3600" dirty="0">
                <a:latin typeface="標楷體" pitchFamily="65" charset="-120"/>
                <a:ea typeface="標楷體" pitchFamily="65" charset="-120"/>
              </a:rPr>
              <a:t>一、</a:t>
            </a:r>
            <a:r>
              <a:rPr lang="zh-TW" altLang="en-US" sz="3200" dirty="0">
                <a:latin typeface="標楷體" pitchFamily="65" charset="-120"/>
                <a:ea typeface="標楷體" pitchFamily="65" charset="-120"/>
              </a:rPr>
              <a:t>招生對象</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報考資格</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：應具備以下三項</a:t>
            </a:r>
            <a:endParaRPr lang="en-US" altLang="zh-TW" sz="3200" dirty="0">
              <a:latin typeface="標楷體" pitchFamily="65" charset="-120"/>
              <a:ea typeface="標楷體" pitchFamily="65" charset="-120"/>
            </a:endParaRPr>
          </a:p>
          <a:p>
            <a:pPr>
              <a:spcBef>
                <a:spcPts val="1200"/>
              </a:spcBef>
            </a:pPr>
            <a:r>
              <a:rPr lang="zh-TW" altLang="en-US" sz="3200" dirty="0">
                <a:latin typeface="標楷體" pitchFamily="65" charset="-120"/>
                <a:ea typeface="標楷體" pitchFamily="65" charset="-120"/>
              </a:rPr>
              <a:t>  </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一</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具有學士以上學位證書。</a:t>
            </a:r>
            <a:endParaRPr lang="en-US" altLang="zh-TW" sz="3200" dirty="0">
              <a:latin typeface="標楷體" pitchFamily="65" charset="-120"/>
              <a:ea typeface="標楷體" pitchFamily="65" charset="-120"/>
            </a:endParaRPr>
          </a:p>
          <a:p>
            <a:pPr>
              <a:spcBef>
                <a:spcPts val="1200"/>
              </a:spcBef>
            </a:pPr>
            <a:r>
              <a:rPr lang="zh-TW" altLang="en-US" sz="3200" dirty="0">
                <a:latin typeface="標楷體" pitchFamily="65" charset="-120"/>
                <a:ea typeface="標楷體" pitchFamily="65" charset="-120"/>
              </a:rPr>
              <a:t>  </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二</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取得閩南語中級以上能力證明。</a:t>
            </a:r>
            <a:endParaRPr lang="en-US" altLang="zh-TW" sz="3200" dirty="0">
              <a:latin typeface="標楷體" pitchFamily="65" charset="-120"/>
              <a:ea typeface="標楷體" pitchFamily="65" charset="-120"/>
            </a:endParaRPr>
          </a:p>
          <a:p>
            <a:pPr>
              <a:spcBef>
                <a:spcPts val="1200"/>
              </a:spcBef>
            </a:pPr>
            <a:r>
              <a:rPr lang="zh-TW" altLang="en-US" sz="3200" dirty="0">
                <a:latin typeface="標楷體" pitchFamily="65" charset="-120"/>
                <a:ea typeface="標楷體" pitchFamily="65" charset="-120"/>
              </a:rPr>
              <a:t>  </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三</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最近</a:t>
            </a:r>
            <a:r>
              <a:rPr lang="en-US" altLang="zh-TW" sz="3200" dirty="0">
                <a:latin typeface="標楷體" pitchFamily="65" charset="-120"/>
                <a:ea typeface="標楷體" pitchFamily="65" charset="-120"/>
              </a:rPr>
              <a:t>5</a:t>
            </a:r>
            <a:r>
              <a:rPr lang="zh-TW" altLang="en-US" sz="3200" dirty="0">
                <a:latin typeface="標楷體" pitchFamily="65" charset="-120"/>
                <a:ea typeface="標楷體" pitchFamily="65" charset="-120"/>
              </a:rPr>
              <a:t>年內曾於高中以下學校從事閩南</a:t>
            </a:r>
            <a:endParaRPr lang="en-US" altLang="zh-TW" sz="3200" dirty="0">
              <a:latin typeface="標楷體" pitchFamily="65" charset="-120"/>
              <a:ea typeface="標楷體" pitchFamily="65" charset="-120"/>
            </a:endParaRPr>
          </a:p>
          <a:p>
            <a:pPr>
              <a:spcBef>
                <a:spcPts val="1200"/>
              </a:spcBef>
            </a:pPr>
            <a:r>
              <a:rPr lang="zh-TW" altLang="en-US" sz="3200" dirty="0">
                <a:latin typeface="標楷體" pitchFamily="65" charset="-120"/>
                <a:ea typeface="標楷體" pitchFamily="65" charset="-120"/>
              </a:rPr>
              <a:t>      語文教學工作實際服務累計滿</a:t>
            </a:r>
            <a:r>
              <a:rPr lang="en-US" altLang="zh-TW" sz="3200" dirty="0">
                <a:latin typeface="標楷體" pitchFamily="65" charset="-120"/>
                <a:ea typeface="標楷體" pitchFamily="65" charset="-120"/>
              </a:rPr>
              <a:t>6</a:t>
            </a:r>
            <a:r>
              <a:rPr lang="zh-TW" altLang="en-US" sz="3200" dirty="0">
                <a:latin typeface="標楷體" pitchFamily="65" charset="-120"/>
                <a:ea typeface="標楷體" pitchFamily="65" charset="-120"/>
              </a:rPr>
              <a:t>學期，</a:t>
            </a:r>
            <a:endParaRPr lang="en-US" altLang="zh-TW" sz="3200" dirty="0">
              <a:latin typeface="標楷體" pitchFamily="65" charset="-120"/>
              <a:ea typeface="標楷體" pitchFamily="65" charset="-120"/>
            </a:endParaRPr>
          </a:p>
          <a:p>
            <a:pPr>
              <a:spcBef>
                <a:spcPts val="1200"/>
              </a:spcBef>
            </a:pPr>
            <a:r>
              <a:rPr lang="zh-TW" altLang="en-US" sz="3200" dirty="0">
                <a:latin typeface="標楷體" pitchFamily="65" charset="-120"/>
                <a:ea typeface="標楷體" pitchFamily="65" charset="-120"/>
              </a:rPr>
              <a:t>      且為現職之閩南語文教學支援工作人</a:t>
            </a:r>
            <a:endParaRPr lang="en-US" altLang="zh-TW" sz="3200" dirty="0">
              <a:latin typeface="標楷體" pitchFamily="65" charset="-120"/>
              <a:ea typeface="標楷體" pitchFamily="65" charset="-120"/>
            </a:endParaRPr>
          </a:p>
          <a:p>
            <a:pPr>
              <a:spcBef>
                <a:spcPts val="1200"/>
              </a:spcBef>
            </a:pPr>
            <a:r>
              <a:rPr lang="zh-TW" altLang="en-US" sz="3200" dirty="0">
                <a:latin typeface="標楷體" pitchFamily="65" charset="-120"/>
                <a:ea typeface="標楷體" pitchFamily="65" charset="-120"/>
              </a:rPr>
              <a:t>      員或代理教師。</a:t>
            </a:r>
            <a:endParaRPr lang="en-US" altLang="zh-TW" sz="3200" dirty="0">
              <a:latin typeface="標楷體" pitchFamily="65" charset="-120"/>
              <a:ea typeface="標楷體" pitchFamily="65" charset="-120"/>
            </a:endParaRPr>
          </a:p>
        </p:txBody>
      </p:sp>
    </p:spTree>
    <p:extLst>
      <p:ext uri="{BB962C8B-B14F-4D97-AF65-F5344CB8AC3E}">
        <p14:creationId xmlns:p14="http://schemas.microsoft.com/office/powerpoint/2010/main" val="3075455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84685" y="260648"/>
            <a:ext cx="7704856" cy="707886"/>
          </a:xfrm>
          <a:prstGeom prst="rect">
            <a:avLst/>
          </a:prstGeom>
          <a:noFill/>
        </p:spPr>
        <p:txBody>
          <a:bodyPr wrap="square" rtlCol="0">
            <a:spAutoFit/>
          </a:bodyPr>
          <a:lstStyle/>
          <a:p>
            <a:pPr algn="ctr"/>
            <a:r>
              <a:rPr lang="zh-TW" altLang="en-US" sz="4000" b="1" dirty="0">
                <a:solidFill>
                  <a:srgbClr val="7030A0"/>
                </a:solidFill>
                <a:latin typeface="標楷體" panose="03000509000000000000" pitchFamily="65" charset="-120"/>
                <a:ea typeface="標楷體" panose="03000509000000000000" pitchFamily="65" charset="-120"/>
              </a:rPr>
              <a:t>參、本土語文師資培育</a:t>
            </a:r>
          </a:p>
        </p:txBody>
      </p:sp>
      <p:sp>
        <p:nvSpPr>
          <p:cNvPr id="5" name="文字方塊 4"/>
          <p:cNvSpPr txBox="1"/>
          <p:nvPr/>
        </p:nvSpPr>
        <p:spPr>
          <a:xfrm>
            <a:off x="467541" y="1196752"/>
            <a:ext cx="8208913" cy="5109091"/>
          </a:xfrm>
          <a:prstGeom prst="rect">
            <a:avLst/>
          </a:prstGeom>
          <a:noFill/>
        </p:spPr>
        <p:txBody>
          <a:bodyPr wrap="square" rtlCol="0">
            <a:spAutoFit/>
          </a:bodyPr>
          <a:lstStyle/>
          <a:p>
            <a:pPr>
              <a:spcBef>
                <a:spcPts val="1200"/>
              </a:spcBef>
            </a:pPr>
            <a:r>
              <a:rPr lang="zh-TW" altLang="en-US" sz="3200" dirty="0">
                <a:latin typeface="標楷體" pitchFamily="65" charset="-120"/>
                <a:ea typeface="標楷體" pitchFamily="65" charset="-120"/>
              </a:rPr>
              <a:t>二、修習課程：</a:t>
            </a:r>
            <a:endParaRPr lang="en-US" altLang="zh-TW" sz="3200" dirty="0">
              <a:latin typeface="標楷體" pitchFamily="65" charset="-120"/>
              <a:ea typeface="標楷體" pitchFamily="65" charset="-120"/>
            </a:endParaRPr>
          </a:p>
          <a:p>
            <a:pPr>
              <a:spcBef>
                <a:spcPts val="1200"/>
              </a:spcBef>
            </a:pPr>
            <a:r>
              <a:rPr lang="zh-TW" altLang="en-US" sz="3200" dirty="0">
                <a:latin typeface="標楷體" pitchFamily="65" charset="-120"/>
                <a:ea typeface="標楷體" pitchFamily="65" charset="-120"/>
              </a:rPr>
              <a:t>  </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一</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專門課程</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至少</a:t>
            </a:r>
            <a:r>
              <a:rPr lang="en-US" altLang="zh-TW" sz="3200" dirty="0">
                <a:latin typeface="標楷體" pitchFamily="65" charset="-120"/>
                <a:ea typeface="標楷體" pitchFamily="65" charset="-120"/>
              </a:rPr>
              <a:t>10</a:t>
            </a:r>
            <a:r>
              <a:rPr lang="zh-TW" altLang="en-US" sz="3200" dirty="0">
                <a:latin typeface="標楷體" pitchFamily="65" charset="-120"/>
                <a:ea typeface="標楷體" pitchFamily="65" charset="-120"/>
              </a:rPr>
              <a:t>學分</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、教育專業課</a:t>
            </a:r>
            <a:endParaRPr lang="en-US" altLang="zh-TW" sz="3200" dirty="0">
              <a:latin typeface="標楷體" pitchFamily="65" charset="-120"/>
              <a:ea typeface="標楷體" pitchFamily="65" charset="-120"/>
            </a:endParaRPr>
          </a:p>
          <a:p>
            <a:pPr>
              <a:spcBef>
                <a:spcPts val="1200"/>
              </a:spcBef>
            </a:pPr>
            <a:r>
              <a:rPr lang="en-US" altLang="zh-TW" sz="3200" dirty="0">
                <a:latin typeface="標楷體" pitchFamily="65" charset="-120"/>
                <a:ea typeface="標楷體" pitchFamily="65" charset="-120"/>
              </a:rPr>
              <a:t>      </a:t>
            </a:r>
            <a:r>
              <a:rPr lang="zh-TW" altLang="en-US" sz="3200" dirty="0">
                <a:latin typeface="標楷體" pitchFamily="65" charset="-120"/>
                <a:ea typeface="標楷體" pitchFamily="65" charset="-120"/>
              </a:rPr>
              <a:t>程</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至少</a:t>
            </a:r>
            <a:r>
              <a:rPr lang="en-US" altLang="zh-TW" sz="3200" dirty="0">
                <a:latin typeface="標楷體" pitchFamily="65" charset="-120"/>
                <a:ea typeface="標楷體" pitchFamily="65" charset="-120"/>
              </a:rPr>
              <a:t>36</a:t>
            </a:r>
            <a:r>
              <a:rPr lang="zh-TW" altLang="en-US" sz="3200" dirty="0">
                <a:latin typeface="標楷體" pitchFamily="65" charset="-120"/>
                <a:ea typeface="標楷體" pitchFamily="65" charset="-120"/>
              </a:rPr>
              <a:t>學分</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、閩南語文專長課程</a:t>
            </a:r>
            <a:endParaRPr lang="en-US" altLang="zh-TW" sz="3200" dirty="0">
              <a:latin typeface="標楷體" pitchFamily="65" charset="-120"/>
              <a:ea typeface="標楷體" pitchFamily="65" charset="-120"/>
            </a:endParaRPr>
          </a:p>
          <a:p>
            <a:pPr>
              <a:spcBef>
                <a:spcPts val="1200"/>
              </a:spcBef>
            </a:pPr>
            <a:r>
              <a:rPr lang="en-US" altLang="zh-TW" sz="3200" dirty="0">
                <a:latin typeface="標楷體" pitchFamily="65" charset="-120"/>
                <a:ea typeface="標楷體" pitchFamily="65" charset="-120"/>
              </a:rPr>
              <a:t>      (</a:t>
            </a:r>
            <a:r>
              <a:rPr lang="zh-TW" altLang="en-US" sz="3200" dirty="0">
                <a:latin typeface="標楷體" pitchFamily="65" charset="-120"/>
                <a:ea typeface="標楷體" pitchFamily="65" charset="-120"/>
              </a:rPr>
              <a:t>至少</a:t>
            </a:r>
            <a:r>
              <a:rPr lang="en-US" altLang="zh-TW" sz="3200" dirty="0">
                <a:latin typeface="標楷體" pitchFamily="65" charset="-120"/>
                <a:ea typeface="標楷體" pitchFamily="65" charset="-120"/>
              </a:rPr>
              <a:t>24</a:t>
            </a:r>
            <a:r>
              <a:rPr lang="zh-TW" altLang="en-US" sz="3200" dirty="0">
                <a:latin typeface="標楷體" pitchFamily="65" charset="-120"/>
                <a:ea typeface="標楷體" pitchFamily="65" charset="-120"/>
              </a:rPr>
              <a:t>學分</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、職訓及生涯規劃課程</a:t>
            </a:r>
            <a:endParaRPr lang="en-US" altLang="zh-TW" sz="3200" dirty="0">
              <a:latin typeface="標楷體" pitchFamily="65" charset="-120"/>
              <a:ea typeface="標楷體" pitchFamily="65" charset="-120"/>
            </a:endParaRPr>
          </a:p>
          <a:p>
            <a:pPr>
              <a:spcBef>
                <a:spcPts val="1200"/>
              </a:spcBef>
            </a:pPr>
            <a:r>
              <a:rPr lang="en-US" altLang="zh-TW" sz="3200" dirty="0">
                <a:latin typeface="標楷體" pitchFamily="65" charset="-120"/>
                <a:ea typeface="標楷體" pitchFamily="65" charset="-120"/>
              </a:rPr>
              <a:t>      (2</a:t>
            </a:r>
            <a:r>
              <a:rPr lang="zh-TW" altLang="en-US" sz="3200" dirty="0">
                <a:latin typeface="標楷體" pitchFamily="65" charset="-120"/>
                <a:ea typeface="標楷體" pitchFamily="65" charset="-120"/>
              </a:rPr>
              <a:t>學分</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a:t>
            </a:r>
            <a:endParaRPr lang="en-US" altLang="zh-TW" sz="3200" dirty="0">
              <a:latin typeface="標楷體" pitchFamily="65" charset="-120"/>
              <a:ea typeface="標楷體" pitchFamily="65" charset="-120"/>
            </a:endParaRPr>
          </a:p>
          <a:p>
            <a:pPr>
              <a:spcBef>
                <a:spcPts val="1200"/>
              </a:spcBef>
            </a:pPr>
            <a:r>
              <a:rPr lang="zh-TW" altLang="en-US" sz="3200" dirty="0">
                <a:latin typeface="標楷體" pitchFamily="65" charset="-120"/>
                <a:ea typeface="標楷體" pitchFamily="65" charset="-120"/>
              </a:rPr>
              <a:t>  </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二</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應先參加「基礎數學」測驗，若未達</a:t>
            </a:r>
            <a:endParaRPr lang="en-US" altLang="zh-TW" sz="3200" dirty="0">
              <a:latin typeface="標楷體" pitchFamily="65" charset="-120"/>
              <a:ea typeface="標楷體" pitchFamily="65" charset="-120"/>
            </a:endParaRPr>
          </a:p>
          <a:p>
            <a:pPr>
              <a:spcBef>
                <a:spcPts val="1200"/>
              </a:spcBef>
            </a:pPr>
            <a:r>
              <a:rPr lang="en-US" altLang="zh-TW" sz="3200" dirty="0">
                <a:latin typeface="標楷體" pitchFamily="65" charset="-120"/>
                <a:ea typeface="標楷體" pitchFamily="65" charset="-120"/>
              </a:rPr>
              <a:t>      70</a:t>
            </a:r>
            <a:r>
              <a:rPr lang="zh-TW" altLang="en-US" sz="3200" dirty="0">
                <a:latin typeface="標楷體" pitchFamily="65" charset="-120"/>
                <a:ea typeface="標楷體" pitchFamily="65" charset="-120"/>
              </a:rPr>
              <a:t>分者，須先行修畢「普通數學」成</a:t>
            </a:r>
            <a:endParaRPr lang="en-US" altLang="zh-TW" sz="3200" dirty="0">
              <a:latin typeface="標楷體" pitchFamily="65" charset="-120"/>
              <a:ea typeface="標楷體" pitchFamily="65" charset="-120"/>
            </a:endParaRPr>
          </a:p>
          <a:p>
            <a:pPr>
              <a:spcBef>
                <a:spcPts val="1200"/>
              </a:spcBef>
            </a:pPr>
            <a:r>
              <a:rPr lang="en-US" altLang="zh-TW" sz="3200" dirty="0">
                <a:latin typeface="標楷體" pitchFamily="65" charset="-120"/>
                <a:ea typeface="標楷體" pitchFamily="65" charset="-120"/>
              </a:rPr>
              <a:t>      </a:t>
            </a:r>
            <a:r>
              <a:rPr lang="zh-TW" altLang="en-US" sz="3200" dirty="0">
                <a:latin typeface="標楷體" pitchFamily="65" charset="-120"/>
                <a:ea typeface="標楷體" pitchFamily="65" charset="-120"/>
              </a:rPr>
              <a:t>績及格後，才能修習「數學領域概論」</a:t>
            </a:r>
            <a:endParaRPr lang="en-US" altLang="zh-TW" sz="3200" dirty="0">
              <a:latin typeface="標楷體" pitchFamily="65" charset="-120"/>
              <a:ea typeface="標楷體" pitchFamily="65" charset="-120"/>
            </a:endParaRPr>
          </a:p>
        </p:txBody>
      </p:sp>
    </p:spTree>
    <p:extLst>
      <p:ext uri="{BB962C8B-B14F-4D97-AF65-F5344CB8AC3E}">
        <p14:creationId xmlns:p14="http://schemas.microsoft.com/office/powerpoint/2010/main" val="3089950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84685" y="260648"/>
            <a:ext cx="7704856" cy="707886"/>
          </a:xfrm>
          <a:prstGeom prst="rect">
            <a:avLst/>
          </a:prstGeom>
          <a:noFill/>
        </p:spPr>
        <p:txBody>
          <a:bodyPr wrap="square" rtlCol="0">
            <a:spAutoFit/>
          </a:bodyPr>
          <a:lstStyle/>
          <a:p>
            <a:pPr algn="ctr"/>
            <a:r>
              <a:rPr lang="zh-TW" altLang="en-US" sz="4000" b="1" dirty="0">
                <a:solidFill>
                  <a:srgbClr val="7030A0"/>
                </a:solidFill>
                <a:latin typeface="標楷體" panose="03000509000000000000" pitchFamily="65" charset="-120"/>
                <a:ea typeface="標楷體" panose="03000509000000000000" pitchFamily="65" charset="-120"/>
              </a:rPr>
              <a:t>參、本土語文師資培育</a:t>
            </a:r>
          </a:p>
        </p:txBody>
      </p:sp>
      <p:sp>
        <p:nvSpPr>
          <p:cNvPr id="5" name="文字方塊 4"/>
          <p:cNvSpPr txBox="1"/>
          <p:nvPr/>
        </p:nvSpPr>
        <p:spPr>
          <a:xfrm>
            <a:off x="1259633" y="1412776"/>
            <a:ext cx="7272808" cy="4462760"/>
          </a:xfrm>
          <a:prstGeom prst="rect">
            <a:avLst/>
          </a:prstGeom>
          <a:noFill/>
        </p:spPr>
        <p:txBody>
          <a:bodyPr wrap="square" rtlCol="0">
            <a:spAutoFit/>
          </a:bodyPr>
          <a:lstStyle/>
          <a:p>
            <a:pPr>
              <a:spcBef>
                <a:spcPts val="1200"/>
              </a:spcBef>
            </a:pPr>
            <a:r>
              <a:rPr lang="zh-TW" altLang="en-US" sz="3200" dirty="0">
                <a:latin typeface="標楷體" pitchFamily="65" charset="-120"/>
                <a:ea typeface="標楷體" pitchFamily="65" charset="-120"/>
              </a:rPr>
              <a:t>三、上課時間：</a:t>
            </a:r>
            <a:endParaRPr lang="en-US" altLang="zh-TW" sz="3200" dirty="0">
              <a:latin typeface="標楷體" pitchFamily="65" charset="-120"/>
              <a:ea typeface="標楷體" pitchFamily="65" charset="-120"/>
            </a:endParaRPr>
          </a:p>
          <a:p>
            <a:pPr>
              <a:spcBef>
                <a:spcPts val="1200"/>
              </a:spcBef>
            </a:pPr>
            <a:r>
              <a:rPr lang="zh-TW" altLang="en-US" sz="3200" dirty="0">
                <a:latin typeface="標楷體" pitchFamily="65" charset="-120"/>
                <a:ea typeface="標楷體" pitchFamily="65" charset="-120"/>
              </a:rPr>
              <a:t>  </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一</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學期中週一至週五晚上。</a:t>
            </a:r>
            <a:endParaRPr lang="en-US" altLang="zh-TW" sz="3200" dirty="0">
              <a:latin typeface="標楷體" pitchFamily="65" charset="-120"/>
              <a:ea typeface="標楷體" pitchFamily="65" charset="-120"/>
            </a:endParaRPr>
          </a:p>
          <a:p>
            <a:pPr>
              <a:spcBef>
                <a:spcPts val="1200"/>
              </a:spcBef>
            </a:pPr>
            <a:r>
              <a:rPr lang="zh-TW" altLang="en-US" sz="3200" dirty="0">
                <a:latin typeface="標楷體" pitchFamily="65" charset="-120"/>
                <a:ea typeface="標楷體" pitchFamily="65" charset="-120"/>
              </a:rPr>
              <a:t>  </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二</a:t>
            </a:r>
            <a:r>
              <a:rPr lang="en-US" altLang="zh-TW" sz="3200" dirty="0">
                <a:latin typeface="標楷體" pitchFamily="65" charset="-120"/>
                <a:ea typeface="標楷體" pitchFamily="65" charset="-120"/>
              </a:rPr>
              <a:t>)</a:t>
            </a:r>
            <a:r>
              <a:rPr lang="zh-TW" altLang="en-US" sz="3200" dirty="0">
                <a:latin typeface="標楷體" pitchFamily="65" charset="-120"/>
                <a:ea typeface="標楷體" pitchFamily="65" charset="-120"/>
              </a:rPr>
              <a:t>暑假週一至週五白天。</a:t>
            </a:r>
            <a:endParaRPr lang="en-US" altLang="zh-TW" sz="3200" dirty="0">
              <a:latin typeface="標楷體" pitchFamily="65" charset="-120"/>
              <a:ea typeface="標楷體" pitchFamily="65" charset="-120"/>
            </a:endParaRPr>
          </a:p>
          <a:p>
            <a:pPr>
              <a:spcBef>
                <a:spcPts val="1200"/>
              </a:spcBef>
            </a:pPr>
            <a:r>
              <a:rPr lang="zh-TW" altLang="en-US" sz="3200" dirty="0">
                <a:latin typeface="標楷體" pitchFamily="65" charset="-120"/>
                <a:ea typeface="標楷體" pitchFamily="65" charset="-120"/>
              </a:rPr>
              <a:t>四、修業年限：二年</a:t>
            </a:r>
            <a:endParaRPr lang="en-US" altLang="zh-TW" sz="3200" dirty="0">
              <a:latin typeface="標楷體" pitchFamily="65" charset="-120"/>
              <a:ea typeface="標楷體" pitchFamily="65" charset="-120"/>
            </a:endParaRPr>
          </a:p>
          <a:p>
            <a:pPr>
              <a:spcBef>
                <a:spcPts val="1200"/>
              </a:spcBef>
            </a:pPr>
            <a:r>
              <a:rPr lang="zh-TW" altLang="en-US" sz="3200" dirty="0">
                <a:latin typeface="標楷體" pitchFamily="65" charset="-120"/>
                <a:ea typeface="標楷體" pitchFamily="65" charset="-120"/>
              </a:rPr>
              <a:t>五、甄選方式：書面資料審查</a:t>
            </a:r>
            <a:r>
              <a:rPr lang="en-US" altLang="zh-TW" sz="3200" dirty="0">
                <a:latin typeface="標楷體" pitchFamily="65" charset="-120"/>
                <a:ea typeface="標楷體" pitchFamily="65" charset="-120"/>
              </a:rPr>
              <a:t>(100%)</a:t>
            </a:r>
          </a:p>
          <a:p>
            <a:pPr>
              <a:spcBef>
                <a:spcPts val="1200"/>
              </a:spcBef>
            </a:pPr>
            <a:r>
              <a:rPr lang="en-US" altLang="zh-TW" sz="3200" dirty="0">
                <a:latin typeface="標楷體" pitchFamily="65" charset="-120"/>
                <a:ea typeface="標楷體" pitchFamily="65" charset="-120"/>
              </a:rPr>
              <a:t>  </a:t>
            </a:r>
            <a:r>
              <a:rPr lang="en-US" altLang="zh-TW" sz="3200" dirty="0">
                <a:solidFill>
                  <a:srgbClr val="FF0000"/>
                </a:solidFill>
                <a:latin typeface="標楷體" pitchFamily="65" charset="-120"/>
                <a:ea typeface="標楷體" pitchFamily="65" charset="-120"/>
              </a:rPr>
              <a:t>《……</a:t>
            </a:r>
            <a:r>
              <a:rPr lang="zh-TW" altLang="en-US" sz="3200" dirty="0">
                <a:solidFill>
                  <a:srgbClr val="FF0000"/>
                </a:solidFill>
                <a:latin typeface="標楷體" pitchFamily="65" charset="-120"/>
                <a:ea typeface="標楷體" pitchFamily="65" charset="-120"/>
              </a:rPr>
              <a:t>服務證明、學習計畫、其他</a:t>
            </a:r>
            <a:endParaRPr lang="en-US" altLang="zh-TW" sz="3200" dirty="0">
              <a:solidFill>
                <a:srgbClr val="FF0000"/>
              </a:solidFill>
              <a:latin typeface="標楷體" pitchFamily="65" charset="-120"/>
              <a:ea typeface="標楷體" pitchFamily="65" charset="-120"/>
            </a:endParaRPr>
          </a:p>
          <a:p>
            <a:pPr>
              <a:spcBef>
                <a:spcPts val="1200"/>
              </a:spcBef>
            </a:pPr>
            <a:r>
              <a:rPr lang="en-US" altLang="zh-TW" sz="3200" dirty="0">
                <a:solidFill>
                  <a:srgbClr val="FF0000"/>
                </a:solidFill>
                <a:latin typeface="標楷體" pitchFamily="65" charset="-120"/>
                <a:ea typeface="標楷體" pitchFamily="65" charset="-120"/>
              </a:rPr>
              <a:t>    </a:t>
            </a:r>
            <a:r>
              <a:rPr lang="zh-TW" altLang="en-US" sz="3200" dirty="0">
                <a:solidFill>
                  <a:srgbClr val="FF0000"/>
                </a:solidFill>
                <a:latin typeface="標楷體" pitchFamily="65" charset="-120"/>
                <a:ea typeface="標楷體" pitchFamily="65" charset="-120"/>
              </a:rPr>
              <a:t>有利資料</a:t>
            </a:r>
            <a:r>
              <a:rPr lang="en-US" altLang="zh-TW" sz="3200" dirty="0">
                <a:solidFill>
                  <a:srgbClr val="FF0000"/>
                </a:solidFill>
                <a:latin typeface="標楷體" pitchFamily="65" charset="-120"/>
                <a:ea typeface="標楷體" pitchFamily="65" charset="-120"/>
              </a:rPr>
              <a:t>》</a:t>
            </a:r>
          </a:p>
        </p:txBody>
      </p:sp>
    </p:spTree>
    <p:extLst>
      <p:ext uri="{BB962C8B-B14F-4D97-AF65-F5344CB8AC3E}">
        <p14:creationId xmlns:p14="http://schemas.microsoft.com/office/powerpoint/2010/main" val="3385509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84685" y="260648"/>
            <a:ext cx="7704856" cy="707886"/>
          </a:xfrm>
          <a:prstGeom prst="rect">
            <a:avLst/>
          </a:prstGeom>
          <a:noFill/>
        </p:spPr>
        <p:txBody>
          <a:bodyPr wrap="square" rtlCol="0">
            <a:spAutoFit/>
          </a:bodyPr>
          <a:lstStyle/>
          <a:p>
            <a:pPr algn="ctr"/>
            <a:r>
              <a:rPr lang="zh-TW" altLang="en-US" sz="4000" b="1" dirty="0">
                <a:solidFill>
                  <a:srgbClr val="7030A0"/>
                </a:solidFill>
                <a:latin typeface="標楷體" panose="03000509000000000000" pitchFamily="65" charset="-120"/>
                <a:ea typeface="標楷體" panose="03000509000000000000" pitchFamily="65" charset="-120"/>
              </a:rPr>
              <a:t>參、本土語文師資培育</a:t>
            </a:r>
          </a:p>
        </p:txBody>
      </p:sp>
      <p:sp>
        <p:nvSpPr>
          <p:cNvPr id="5" name="文字方塊 4"/>
          <p:cNvSpPr txBox="1"/>
          <p:nvPr/>
        </p:nvSpPr>
        <p:spPr>
          <a:xfrm>
            <a:off x="1619672" y="1033772"/>
            <a:ext cx="6264696" cy="584775"/>
          </a:xfrm>
          <a:prstGeom prst="rect">
            <a:avLst/>
          </a:prstGeom>
          <a:noFill/>
        </p:spPr>
        <p:txBody>
          <a:bodyPr wrap="square" rtlCol="0">
            <a:spAutoFit/>
          </a:bodyPr>
          <a:lstStyle/>
          <a:p>
            <a:r>
              <a:rPr lang="en-US" altLang="zh-TW" sz="3200" b="1" dirty="0">
                <a:latin typeface="標楷體" pitchFamily="65" charset="-120"/>
                <a:ea typeface="標楷體" pitchFamily="65" charset="-120"/>
              </a:rPr>
              <a:t>※</a:t>
            </a:r>
            <a:r>
              <a:rPr lang="zh-TW" altLang="en-US" sz="3200" b="1" dirty="0">
                <a:latin typeface="標楷體" pitchFamily="65" charset="-120"/>
                <a:ea typeface="標楷體" pitchFamily="65" charset="-120"/>
              </a:rPr>
              <a:t>學士後專班如何成為正式教師</a:t>
            </a:r>
            <a:endParaRPr lang="en-US" altLang="zh-TW" sz="2400" b="1" dirty="0">
              <a:latin typeface="標楷體" pitchFamily="65" charset="-120"/>
              <a:ea typeface="標楷體" pitchFamily="65" charset="-120"/>
            </a:endParaRPr>
          </a:p>
        </p:txBody>
      </p:sp>
      <p:graphicFrame>
        <p:nvGraphicFramePr>
          <p:cNvPr id="3" name="資料庫圖表 2"/>
          <p:cNvGraphicFramePr/>
          <p:nvPr>
            <p:extLst>
              <p:ext uri="{D42A27DB-BD31-4B8C-83A1-F6EECF244321}">
                <p14:modId xmlns:p14="http://schemas.microsoft.com/office/powerpoint/2010/main" val="2244440436"/>
              </p:ext>
            </p:extLst>
          </p:nvPr>
        </p:nvGraphicFramePr>
        <p:xfrm>
          <a:off x="420825" y="1033773"/>
          <a:ext cx="8232576" cy="5203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C:\Users\yen\AppData\Local\Microsoft\Windows\Temporary Internet Files\Content.IE5\M7HX3RX9\2be2dddc40f156a983ed425124fd0868[1].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3789040"/>
            <a:ext cx="1872208" cy="18722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yen\AppData\Local\Microsoft\Windows\Temporary Internet Files\Content.IE5\M7HX3RX9\2be2dddc40f156a983ed425124fd0868[1].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2580" y="5538546"/>
            <a:ext cx="1099300" cy="1099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yen\AppData\Local\Microsoft\Windows\Temporary Internet Files\Content.IE5\M7HX3RX9\2be2dddc40f156a983ed425124fd0868[1].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08999" y="4818466"/>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50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467545" y="116632"/>
            <a:ext cx="8208912" cy="2646878"/>
          </a:xfrm>
          <a:prstGeom prst="rect">
            <a:avLst/>
          </a:prstGeom>
          <a:noFill/>
        </p:spPr>
        <p:txBody>
          <a:bodyPr wrap="square" rtlCol="0">
            <a:spAutoFit/>
          </a:bodyPr>
          <a:lstStyle/>
          <a:p>
            <a:pPr algn="ctr">
              <a:spcBef>
                <a:spcPts val="300"/>
              </a:spcBef>
              <a:spcAft>
                <a:spcPts val="300"/>
              </a:spcAft>
            </a:pPr>
            <a:r>
              <a:rPr lang="zh-TW" altLang="zh-TW" sz="5400" dirty="0">
                <a:latin typeface="標楷體" panose="03000509000000000000" pitchFamily="65" charset="-120"/>
                <a:ea typeface="標楷體" panose="03000509000000000000" pitchFamily="65" charset="-120"/>
              </a:rPr>
              <a:t>母語釘根 共下行</a:t>
            </a:r>
            <a:endParaRPr lang="en-US" altLang="zh-TW" sz="5400" dirty="0">
              <a:latin typeface="標楷體" panose="03000509000000000000" pitchFamily="65" charset="-120"/>
              <a:ea typeface="標楷體" panose="03000509000000000000" pitchFamily="65" charset="-120"/>
            </a:endParaRPr>
          </a:p>
          <a:p>
            <a:pPr algn="ctr">
              <a:spcBef>
                <a:spcPts val="300"/>
              </a:spcBef>
              <a:spcAft>
                <a:spcPts val="300"/>
              </a:spcAft>
            </a:pPr>
            <a:r>
              <a:rPr lang="en-US" altLang="zh-TW" sz="4800" b="1" dirty="0" err="1">
                <a:latin typeface="Times New Roman" panose="02020603050405020304" pitchFamily="18" charset="0"/>
                <a:ea typeface="標楷體" panose="03000509000000000000" pitchFamily="65" charset="-120"/>
                <a:cs typeface="Times New Roman" panose="02020603050405020304" pitchFamily="18" charset="0"/>
              </a:rPr>
              <a:t>Uninang</a:t>
            </a:r>
            <a:r>
              <a:rPr lang="en-US" altLang="zh-TW" sz="4800" b="1"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800" b="1" dirty="0" err="1">
                <a:latin typeface="Times New Roman" panose="02020603050405020304" pitchFamily="18" charset="0"/>
                <a:ea typeface="標楷體" panose="03000509000000000000" pitchFamily="65" charset="-120"/>
                <a:cs typeface="Times New Roman" panose="02020603050405020304" pitchFamily="18" charset="0"/>
              </a:rPr>
              <a:t>Mihumisang</a:t>
            </a:r>
            <a:endParaRPr lang="en-US" altLang="zh-TW" sz="4800" dirty="0">
              <a:latin typeface="Times New Roman" panose="02020603050405020304" pitchFamily="18" charset="0"/>
              <a:ea typeface="標楷體" panose="03000509000000000000" pitchFamily="65" charset="-120"/>
              <a:cs typeface="Times New Roman" panose="02020603050405020304" pitchFamily="18" charset="0"/>
            </a:endParaRPr>
          </a:p>
          <a:p>
            <a:pPr algn="ctr">
              <a:spcBef>
                <a:spcPts val="300"/>
              </a:spcBef>
              <a:spcAft>
                <a:spcPts val="300"/>
              </a:spcAft>
            </a:pPr>
            <a:r>
              <a:rPr lang="zh-TW" altLang="en-US" sz="5400" dirty="0">
                <a:solidFill>
                  <a:srgbClr val="7030A0"/>
                </a:solidFill>
                <a:latin typeface="標楷體" panose="03000509000000000000" pitchFamily="65" charset="-120"/>
                <a:ea typeface="標楷體" panose="03000509000000000000" pitchFamily="65" charset="-120"/>
              </a:rPr>
              <a:t>感謝聆聽，敬請指導！</a:t>
            </a: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0863" y="3933056"/>
            <a:ext cx="3297121" cy="2469939"/>
          </a:xfrm>
          <a:prstGeom prst="round2DiagRect">
            <a:avLst>
              <a:gd name="adj1" fmla="val 16667"/>
              <a:gd name="adj2" fmla="val 0"/>
            </a:avLst>
          </a:prstGeom>
          <a:ln w="57150" cap="sq">
            <a:solidFill>
              <a:srgbClr val="FF6600"/>
            </a:solidFill>
            <a:miter lim="800000"/>
          </a:ln>
          <a:effectLst>
            <a:outerShdw blurRad="254000" algn="tl" rotWithShape="0">
              <a:srgbClr val="000000">
                <a:alpha val="43000"/>
              </a:srgbClr>
            </a:outerShdw>
          </a:effectLst>
        </p:spPr>
      </p:pic>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165231"/>
            <a:ext cx="2448272" cy="3530045"/>
          </a:xfrm>
          <a:prstGeom prst="snip2DiagRect">
            <a:avLst/>
          </a:prstGeom>
          <a:solidFill>
            <a:srgbClr val="FFFFFF">
              <a:shade val="85000"/>
            </a:srgbClr>
          </a:solidFill>
          <a:ln w="57150" cap="sq">
            <a:solidFill>
              <a:srgbClr val="FFFF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0713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nvPr>
        </p:nvGraphicFramePr>
        <p:xfrm>
          <a:off x="323528" y="476672"/>
          <a:ext cx="813690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字方塊 2"/>
          <p:cNvSpPr txBox="1"/>
          <p:nvPr/>
        </p:nvSpPr>
        <p:spPr>
          <a:xfrm>
            <a:off x="5292080" y="476672"/>
            <a:ext cx="1872208" cy="1077218"/>
          </a:xfrm>
          <a:prstGeom prst="rect">
            <a:avLst/>
          </a:prstGeom>
          <a:noFill/>
        </p:spPr>
        <p:txBody>
          <a:bodyPr wrap="square" rtlCol="0">
            <a:spAutoFit/>
          </a:bodyPr>
          <a:lstStyle/>
          <a:p>
            <a:r>
              <a:rPr lang="zh-TW" altLang="en-US" sz="3200" dirty="0"/>
              <a:t>培養關懷本土情操</a:t>
            </a:r>
          </a:p>
        </p:txBody>
      </p:sp>
      <p:sp>
        <p:nvSpPr>
          <p:cNvPr id="4" name="文字方塊 3"/>
          <p:cNvSpPr txBox="1"/>
          <p:nvPr/>
        </p:nvSpPr>
        <p:spPr>
          <a:xfrm>
            <a:off x="7668344" y="1988840"/>
            <a:ext cx="1133872" cy="2062103"/>
          </a:xfrm>
          <a:prstGeom prst="rect">
            <a:avLst/>
          </a:prstGeom>
          <a:noFill/>
        </p:spPr>
        <p:txBody>
          <a:bodyPr wrap="square" rtlCol="0">
            <a:spAutoFit/>
          </a:bodyPr>
          <a:lstStyle/>
          <a:p>
            <a:r>
              <a:rPr lang="zh-TW" altLang="en-US" sz="3200" dirty="0"/>
              <a:t>運用本土語言能力</a:t>
            </a:r>
          </a:p>
        </p:txBody>
      </p:sp>
      <p:sp>
        <p:nvSpPr>
          <p:cNvPr id="5" name="文字方塊 4"/>
          <p:cNvSpPr txBox="1"/>
          <p:nvPr/>
        </p:nvSpPr>
        <p:spPr>
          <a:xfrm>
            <a:off x="6778976" y="5229200"/>
            <a:ext cx="1852348" cy="1077218"/>
          </a:xfrm>
          <a:prstGeom prst="rect">
            <a:avLst/>
          </a:prstGeom>
          <a:noFill/>
        </p:spPr>
        <p:txBody>
          <a:bodyPr wrap="square" rtlCol="0">
            <a:spAutoFit/>
          </a:bodyPr>
          <a:lstStyle/>
          <a:p>
            <a:r>
              <a:rPr lang="zh-TW" altLang="en-US" sz="3200" dirty="0"/>
              <a:t>傳承創新本土文化</a:t>
            </a:r>
          </a:p>
        </p:txBody>
      </p:sp>
      <p:sp>
        <p:nvSpPr>
          <p:cNvPr id="7" name="文字方塊 6"/>
          <p:cNvSpPr txBox="1"/>
          <p:nvPr/>
        </p:nvSpPr>
        <p:spPr>
          <a:xfrm>
            <a:off x="323528" y="5202057"/>
            <a:ext cx="1852348" cy="1077218"/>
          </a:xfrm>
          <a:prstGeom prst="rect">
            <a:avLst/>
          </a:prstGeom>
          <a:noFill/>
        </p:spPr>
        <p:txBody>
          <a:bodyPr wrap="square" rtlCol="0">
            <a:spAutoFit/>
          </a:bodyPr>
          <a:lstStyle/>
          <a:p>
            <a:r>
              <a:rPr lang="zh-TW" altLang="en-US" sz="3200" dirty="0"/>
              <a:t>擴充經驗解決問題</a:t>
            </a:r>
          </a:p>
        </p:txBody>
      </p:sp>
      <p:sp>
        <p:nvSpPr>
          <p:cNvPr id="8" name="文字方塊 7"/>
          <p:cNvSpPr txBox="1"/>
          <p:nvPr/>
        </p:nvSpPr>
        <p:spPr>
          <a:xfrm>
            <a:off x="1043608" y="933651"/>
            <a:ext cx="1852348" cy="1077218"/>
          </a:xfrm>
          <a:prstGeom prst="rect">
            <a:avLst/>
          </a:prstGeom>
          <a:noFill/>
        </p:spPr>
        <p:txBody>
          <a:bodyPr wrap="square" rtlCol="0">
            <a:spAutoFit/>
          </a:bodyPr>
          <a:lstStyle/>
          <a:p>
            <a:r>
              <a:rPr lang="zh-TW" altLang="en-US" sz="3200" dirty="0"/>
              <a:t>尊重差異實踐多元</a:t>
            </a:r>
          </a:p>
        </p:txBody>
      </p:sp>
    </p:spTree>
    <p:extLst>
      <p:ext uri="{BB962C8B-B14F-4D97-AF65-F5344CB8AC3E}">
        <p14:creationId xmlns:p14="http://schemas.microsoft.com/office/powerpoint/2010/main" val="967486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83103" y="260648"/>
            <a:ext cx="7200800" cy="830997"/>
          </a:xfrm>
          <a:prstGeom prst="rect">
            <a:avLst/>
          </a:prstGeom>
          <a:noFill/>
        </p:spPr>
        <p:txBody>
          <a:bodyPr wrap="square" rtlCol="0">
            <a:spAutoFit/>
          </a:bodyPr>
          <a:lstStyle/>
          <a:p>
            <a:pPr algn="ctr"/>
            <a:r>
              <a:rPr lang="zh-TW" altLang="en-US" sz="4800" b="1" dirty="0">
                <a:solidFill>
                  <a:srgbClr val="7030A0"/>
                </a:solidFill>
                <a:latin typeface="標楷體" panose="03000509000000000000" pitchFamily="65" charset="-120"/>
                <a:ea typeface="標楷體" panose="03000509000000000000" pitchFamily="65" charset="-120"/>
              </a:rPr>
              <a:t>本土教育重要議題</a:t>
            </a:r>
          </a:p>
        </p:txBody>
      </p:sp>
      <p:graphicFrame>
        <p:nvGraphicFramePr>
          <p:cNvPr id="6" name="資料庫圖表 5"/>
          <p:cNvGraphicFramePr/>
          <p:nvPr>
            <p:extLst>
              <p:ext uri="{D42A27DB-BD31-4B8C-83A1-F6EECF244321}">
                <p14:modId xmlns:p14="http://schemas.microsoft.com/office/powerpoint/2010/main" val="2024420427"/>
              </p:ext>
            </p:extLst>
          </p:nvPr>
        </p:nvGraphicFramePr>
        <p:xfrm>
          <a:off x="-108520" y="1340768"/>
          <a:ext cx="9252520" cy="4782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9409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83103" y="260648"/>
            <a:ext cx="7200800" cy="1200329"/>
          </a:xfrm>
          <a:prstGeom prst="rect">
            <a:avLst/>
          </a:prstGeom>
          <a:noFill/>
        </p:spPr>
        <p:txBody>
          <a:bodyPr wrap="square" rtlCol="0">
            <a:spAutoFit/>
          </a:bodyPr>
          <a:lstStyle/>
          <a:p>
            <a:pPr algn="ctr"/>
            <a:r>
              <a:rPr lang="zh-TW" altLang="en-US" sz="4000" b="1" dirty="0">
                <a:solidFill>
                  <a:srgbClr val="7030A0"/>
                </a:solidFill>
                <a:latin typeface="標楷體" panose="03000509000000000000" pitchFamily="65" charset="-120"/>
                <a:ea typeface="標楷體" panose="03000509000000000000" pitchFamily="65" charset="-120"/>
              </a:rPr>
              <a:t>壹、教育部本土教育實施方案</a:t>
            </a:r>
            <a:r>
              <a:rPr lang="en-US" altLang="zh-TW" sz="3200" b="1" dirty="0">
                <a:solidFill>
                  <a:srgbClr val="FF0000"/>
                </a:solidFill>
                <a:latin typeface="標楷體" panose="03000509000000000000" pitchFamily="65" charset="-120"/>
                <a:ea typeface="標楷體" panose="03000509000000000000" pitchFamily="65" charset="-120"/>
              </a:rPr>
              <a:t>【</a:t>
            </a:r>
            <a:r>
              <a:rPr lang="zh-TW" altLang="en-US" sz="3200" b="1" dirty="0">
                <a:solidFill>
                  <a:srgbClr val="FF0000"/>
                </a:solidFill>
                <a:latin typeface="標楷體" panose="03000509000000000000" pitchFamily="65" charset="-120"/>
                <a:ea typeface="標楷體" panose="03000509000000000000" pitchFamily="65" charset="-120"/>
              </a:rPr>
              <a:t>與中小學教育有關之重點摘要</a:t>
            </a:r>
            <a:r>
              <a:rPr lang="en-US" altLang="zh-TW" sz="3200" b="1" dirty="0">
                <a:solidFill>
                  <a:srgbClr val="FF0000"/>
                </a:solidFill>
                <a:latin typeface="標楷體" panose="03000509000000000000" pitchFamily="65" charset="-120"/>
                <a:ea typeface="標楷體" panose="03000509000000000000" pitchFamily="65" charset="-120"/>
              </a:rPr>
              <a:t>】</a:t>
            </a:r>
            <a:endParaRPr lang="zh-TW" altLang="en-US" sz="3200" b="1" dirty="0">
              <a:solidFill>
                <a:srgbClr val="FF0000"/>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611561" y="1844824"/>
            <a:ext cx="7992888" cy="4278094"/>
          </a:xfrm>
          <a:prstGeom prst="rect">
            <a:avLst/>
          </a:prstGeom>
          <a:noFill/>
        </p:spPr>
        <p:txBody>
          <a:bodyPr wrap="square" rtlCol="0">
            <a:spAutoFit/>
          </a:bodyPr>
          <a:lstStyle/>
          <a:p>
            <a:pPr>
              <a:spcBef>
                <a:spcPts val="2400"/>
              </a:spcBef>
            </a:pPr>
            <a:r>
              <a:rPr lang="zh-TW" altLang="en-US" sz="3200" dirty="0">
                <a:latin typeface="標楷體" panose="03000509000000000000" pitchFamily="65" charset="-120"/>
                <a:ea typeface="標楷體" panose="03000509000000000000" pitchFamily="65" charset="-120"/>
              </a:rPr>
              <a:t>一、本土教育內涵：廣義內涵包括</a:t>
            </a:r>
            <a:r>
              <a:rPr lang="zh-TW" altLang="en-US" sz="3200" b="1" dirty="0">
                <a:solidFill>
                  <a:srgbClr val="FF0000"/>
                </a:solidFill>
                <a:latin typeface="標楷體" panose="03000509000000000000" pitchFamily="65" charset="-120"/>
                <a:ea typeface="標楷體" panose="03000509000000000000" pitchFamily="65" charset="-120"/>
              </a:rPr>
              <a:t>本土文化</a:t>
            </a:r>
            <a:endParaRPr lang="en-US" altLang="zh-TW" sz="3200" b="1" dirty="0">
              <a:solidFill>
                <a:srgbClr val="FF0000"/>
              </a:solidFill>
              <a:latin typeface="標楷體" panose="03000509000000000000" pitchFamily="65" charset="-120"/>
              <a:ea typeface="標楷體" panose="03000509000000000000" pitchFamily="65" charset="-120"/>
            </a:endParaRPr>
          </a:p>
          <a:p>
            <a:pPr>
              <a:spcBef>
                <a:spcPts val="2400"/>
              </a:spcBef>
            </a:pPr>
            <a:r>
              <a:rPr lang="zh-TW" altLang="en-US" sz="3200" b="1" dirty="0">
                <a:solidFill>
                  <a:srgbClr val="FF0000"/>
                </a:solidFill>
                <a:latin typeface="標楷體" panose="03000509000000000000" pitchFamily="65" charset="-120"/>
                <a:ea typeface="標楷體" panose="03000509000000000000" pitchFamily="65" charset="-120"/>
              </a:rPr>
              <a:t>    教育與本土語言教育</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二、規劃理念：由近而遠、由小而大，循序</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    發展的教育。希望提升國民的鄉土意識</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    ，促進族群間相互理解，進而建構本國</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    的文化主體性。</a:t>
            </a:r>
            <a:endParaRPr lang="en-US" altLang="zh-TW" sz="6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12781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83103" y="260648"/>
            <a:ext cx="7200800" cy="1200329"/>
          </a:xfrm>
          <a:prstGeom prst="rect">
            <a:avLst/>
          </a:prstGeom>
          <a:noFill/>
        </p:spPr>
        <p:txBody>
          <a:bodyPr wrap="square" rtlCol="0">
            <a:spAutoFit/>
          </a:bodyPr>
          <a:lstStyle/>
          <a:p>
            <a:pPr algn="ctr"/>
            <a:r>
              <a:rPr lang="zh-TW" altLang="en-US" sz="4000" b="1" dirty="0">
                <a:solidFill>
                  <a:srgbClr val="7030A0"/>
                </a:solidFill>
                <a:latin typeface="標楷體" panose="03000509000000000000" pitchFamily="65" charset="-120"/>
                <a:ea typeface="標楷體" panose="03000509000000000000" pitchFamily="65" charset="-120"/>
              </a:rPr>
              <a:t>壹、教育部本土教育實施方案</a:t>
            </a:r>
            <a:r>
              <a:rPr lang="en-US" altLang="zh-TW" sz="3200" b="1" dirty="0">
                <a:solidFill>
                  <a:srgbClr val="FF0000"/>
                </a:solidFill>
                <a:latin typeface="標楷體" panose="03000509000000000000" pitchFamily="65" charset="-120"/>
                <a:ea typeface="標楷體" panose="03000509000000000000" pitchFamily="65" charset="-120"/>
              </a:rPr>
              <a:t>【</a:t>
            </a:r>
            <a:r>
              <a:rPr lang="zh-TW" altLang="en-US" sz="3200" b="1" dirty="0">
                <a:solidFill>
                  <a:srgbClr val="FF0000"/>
                </a:solidFill>
                <a:latin typeface="標楷體" panose="03000509000000000000" pitchFamily="65" charset="-120"/>
                <a:ea typeface="標楷體" panose="03000509000000000000" pitchFamily="65" charset="-120"/>
              </a:rPr>
              <a:t>與中小學教育有關之重點摘要</a:t>
            </a:r>
            <a:r>
              <a:rPr lang="en-US" altLang="zh-TW" sz="3200" b="1" dirty="0">
                <a:solidFill>
                  <a:srgbClr val="FF0000"/>
                </a:solidFill>
                <a:latin typeface="標楷體" panose="03000509000000000000" pitchFamily="65" charset="-120"/>
                <a:ea typeface="標楷體" panose="03000509000000000000" pitchFamily="65" charset="-120"/>
              </a:rPr>
              <a:t>】</a:t>
            </a:r>
            <a:endParaRPr lang="zh-TW" altLang="en-US" sz="3200" b="1" dirty="0">
              <a:solidFill>
                <a:srgbClr val="FF0000"/>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899591" y="1844824"/>
            <a:ext cx="7704857" cy="4278094"/>
          </a:xfrm>
          <a:prstGeom prst="rect">
            <a:avLst/>
          </a:prstGeom>
          <a:noFill/>
        </p:spPr>
        <p:txBody>
          <a:bodyPr wrap="square" rtlCol="0">
            <a:spAutoFit/>
          </a:bodyPr>
          <a:lstStyle/>
          <a:p>
            <a:pPr>
              <a:spcBef>
                <a:spcPts val="2400"/>
              </a:spcBef>
            </a:pPr>
            <a:r>
              <a:rPr lang="zh-TW" altLang="en-US" sz="3200" dirty="0">
                <a:latin typeface="標楷體" panose="03000509000000000000" pitchFamily="65" charset="-120"/>
                <a:ea typeface="標楷體" panose="03000509000000000000" pitchFamily="65" charset="-120"/>
              </a:rPr>
              <a:t>三、實施目標：</a:t>
            </a:r>
            <a:endParaRPr lang="en-US" altLang="zh-TW" sz="3200" dirty="0">
              <a:latin typeface="標楷體" panose="03000509000000000000" pitchFamily="65" charset="-120"/>
              <a:ea typeface="標楷體" panose="03000509000000000000" pitchFamily="65" charset="-120"/>
            </a:endParaRPr>
          </a:p>
          <a:p>
            <a:pPr>
              <a:spcBef>
                <a:spcPts val="2400"/>
              </a:spcBef>
            </a:pPr>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一</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健全本土教育制度。</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二</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盤整本土教育資源。</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三</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深化本土教育學術研究。</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四</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精進學校教師與課程。</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五</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推廣本土教育的終身學習。</a:t>
            </a:r>
            <a:endParaRPr lang="en-US" altLang="zh-TW" sz="6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933843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83103" y="260648"/>
            <a:ext cx="7200800" cy="1200329"/>
          </a:xfrm>
          <a:prstGeom prst="rect">
            <a:avLst/>
          </a:prstGeom>
          <a:noFill/>
        </p:spPr>
        <p:txBody>
          <a:bodyPr wrap="square" rtlCol="0">
            <a:spAutoFit/>
          </a:bodyPr>
          <a:lstStyle/>
          <a:p>
            <a:pPr algn="ctr"/>
            <a:r>
              <a:rPr lang="zh-TW" altLang="en-US" sz="4000" b="1" dirty="0">
                <a:solidFill>
                  <a:srgbClr val="7030A0"/>
                </a:solidFill>
                <a:latin typeface="標楷體" panose="03000509000000000000" pitchFamily="65" charset="-120"/>
                <a:ea typeface="標楷體" panose="03000509000000000000" pitchFamily="65" charset="-120"/>
              </a:rPr>
              <a:t>壹、教育部本土教育實施方案</a:t>
            </a:r>
            <a:r>
              <a:rPr lang="en-US" altLang="zh-TW" sz="3200" b="1" dirty="0">
                <a:solidFill>
                  <a:srgbClr val="FF0000"/>
                </a:solidFill>
                <a:latin typeface="標楷體" panose="03000509000000000000" pitchFamily="65" charset="-120"/>
                <a:ea typeface="標楷體" panose="03000509000000000000" pitchFamily="65" charset="-120"/>
              </a:rPr>
              <a:t>【</a:t>
            </a:r>
            <a:r>
              <a:rPr lang="zh-TW" altLang="en-US" sz="3200" b="1" dirty="0">
                <a:solidFill>
                  <a:srgbClr val="FF0000"/>
                </a:solidFill>
                <a:latin typeface="標楷體" panose="03000509000000000000" pitchFamily="65" charset="-120"/>
                <a:ea typeface="標楷體" panose="03000509000000000000" pitchFamily="65" charset="-120"/>
              </a:rPr>
              <a:t>與中小學教育有關之重點摘要</a:t>
            </a:r>
            <a:r>
              <a:rPr lang="en-US" altLang="zh-TW" sz="3200" b="1" dirty="0">
                <a:solidFill>
                  <a:srgbClr val="FF0000"/>
                </a:solidFill>
                <a:latin typeface="標楷體" panose="03000509000000000000" pitchFamily="65" charset="-120"/>
                <a:ea typeface="標楷體" panose="03000509000000000000" pitchFamily="65" charset="-120"/>
              </a:rPr>
              <a:t>】</a:t>
            </a:r>
            <a:endParaRPr lang="zh-TW" altLang="en-US" sz="3200" b="1" dirty="0">
              <a:solidFill>
                <a:srgbClr val="FF0000"/>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899591" y="1844824"/>
            <a:ext cx="7704857" cy="5001369"/>
          </a:xfrm>
          <a:prstGeom prst="rect">
            <a:avLst/>
          </a:prstGeom>
          <a:noFill/>
        </p:spPr>
        <p:txBody>
          <a:bodyPr wrap="square" rtlCol="0">
            <a:spAutoFit/>
          </a:bodyPr>
          <a:lstStyle/>
          <a:p>
            <a:pPr>
              <a:spcBef>
                <a:spcPts val="2400"/>
              </a:spcBef>
            </a:pPr>
            <a:r>
              <a:rPr lang="zh-TW" altLang="en-US" sz="3200" dirty="0">
                <a:latin typeface="標楷體" panose="03000509000000000000" pitchFamily="65" charset="-120"/>
                <a:ea typeface="標楷體" panose="03000509000000000000" pitchFamily="65" charset="-120"/>
              </a:rPr>
              <a:t>四、執行策略摘要：</a:t>
            </a:r>
            <a:endParaRPr lang="en-US" altLang="zh-TW" sz="3200" dirty="0">
              <a:latin typeface="標楷體" panose="03000509000000000000" pitchFamily="65" charset="-120"/>
              <a:ea typeface="標楷體" panose="03000509000000000000" pitchFamily="65" charset="-120"/>
            </a:endParaRPr>
          </a:p>
          <a:p>
            <a:pPr>
              <a:spcBef>
                <a:spcPts val="2400"/>
              </a:spcBef>
            </a:pPr>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一</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圖書館設置本土資料專區。</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二</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定期辦理國中小教師之本土教育</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      增能研習課程。</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三</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補助研發各領域之本土教育補充</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      教材或教學資源。</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  </a:t>
            </a:r>
            <a:endParaRPr lang="en-US" altLang="zh-TW"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43019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83103" y="260648"/>
            <a:ext cx="7200800" cy="1200329"/>
          </a:xfrm>
          <a:prstGeom prst="rect">
            <a:avLst/>
          </a:prstGeom>
          <a:noFill/>
        </p:spPr>
        <p:txBody>
          <a:bodyPr wrap="square" rtlCol="0">
            <a:spAutoFit/>
          </a:bodyPr>
          <a:lstStyle/>
          <a:p>
            <a:pPr algn="ctr"/>
            <a:r>
              <a:rPr lang="zh-TW" altLang="en-US" sz="4000" b="1" dirty="0">
                <a:solidFill>
                  <a:srgbClr val="7030A0"/>
                </a:solidFill>
                <a:latin typeface="標楷體" panose="03000509000000000000" pitchFamily="65" charset="-120"/>
                <a:ea typeface="標楷體" panose="03000509000000000000" pitchFamily="65" charset="-120"/>
              </a:rPr>
              <a:t>壹、教育部本土教育實施方案</a:t>
            </a:r>
            <a:r>
              <a:rPr lang="en-US" altLang="zh-TW" sz="3200" b="1" dirty="0">
                <a:solidFill>
                  <a:srgbClr val="FF0000"/>
                </a:solidFill>
                <a:latin typeface="標楷體" panose="03000509000000000000" pitchFamily="65" charset="-120"/>
                <a:ea typeface="標楷體" panose="03000509000000000000" pitchFamily="65" charset="-120"/>
              </a:rPr>
              <a:t>【</a:t>
            </a:r>
            <a:r>
              <a:rPr lang="zh-TW" altLang="en-US" sz="3200" b="1" dirty="0">
                <a:solidFill>
                  <a:srgbClr val="FF0000"/>
                </a:solidFill>
                <a:latin typeface="標楷體" panose="03000509000000000000" pitchFamily="65" charset="-120"/>
                <a:ea typeface="標楷體" panose="03000509000000000000" pitchFamily="65" charset="-120"/>
              </a:rPr>
              <a:t>與中小學教育有關之重點摘要</a:t>
            </a:r>
            <a:r>
              <a:rPr lang="en-US" altLang="zh-TW" sz="3200" b="1" dirty="0">
                <a:solidFill>
                  <a:srgbClr val="FF0000"/>
                </a:solidFill>
                <a:latin typeface="標楷體" panose="03000509000000000000" pitchFamily="65" charset="-120"/>
                <a:ea typeface="標楷體" panose="03000509000000000000" pitchFamily="65" charset="-120"/>
              </a:rPr>
              <a:t>】</a:t>
            </a:r>
            <a:endParaRPr lang="zh-TW" altLang="en-US" sz="3200" b="1" dirty="0">
              <a:solidFill>
                <a:srgbClr val="FF0000"/>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899591" y="1844824"/>
            <a:ext cx="7704857" cy="5078313"/>
          </a:xfrm>
          <a:prstGeom prst="rect">
            <a:avLst/>
          </a:prstGeom>
          <a:noFill/>
        </p:spPr>
        <p:txBody>
          <a:bodyPr wrap="square" rtlCol="0">
            <a:spAutoFit/>
          </a:bodyPr>
          <a:lstStyle/>
          <a:p>
            <a:pPr>
              <a:spcBef>
                <a:spcPts val="2400"/>
              </a:spcBef>
            </a:pPr>
            <a:r>
              <a:rPr lang="zh-TW" altLang="en-US" sz="3200" dirty="0">
                <a:latin typeface="標楷體" panose="03000509000000000000" pitchFamily="65" charset="-120"/>
                <a:ea typeface="標楷體" panose="03000509000000000000" pitchFamily="65" charset="-120"/>
              </a:rPr>
              <a:t>四、執行策略摘要：</a:t>
            </a:r>
            <a:endParaRPr lang="en-US" altLang="zh-TW" sz="3200" dirty="0">
              <a:latin typeface="標楷體" panose="03000509000000000000" pitchFamily="65" charset="-120"/>
              <a:ea typeface="標楷體" panose="03000509000000000000" pitchFamily="65" charset="-120"/>
            </a:endParaRPr>
          </a:p>
          <a:p>
            <a:pPr>
              <a:spcBef>
                <a:spcPts val="2400"/>
              </a:spcBef>
            </a:pPr>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四</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補助國中小實施「本土教育結合各</a:t>
            </a:r>
            <a:endParaRPr lang="en-US" altLang="zh-TW" sz="3200" dirty="0">
              <a:latin typeface="標楷體" panose="03000509000000000000" pitchFamily="65" charset="-120"/>
              <a:ea typeface="標楷體" panose="03000509000000000000" pitchFamily="65" charset="-120"/>
            </a:endParaRPr>
          </a:p>
          <a:p>
            <a:pPr>
              <a:spcBef>
                <a:spcPts val="2400"/>
              </a:spcBef>
            </a:pPr>
            <a:r>
              <a:rPr lang="zh-TW" altLang="en-US" sz="3200" dirty="0">
                <a:latin typeface="標楷體" panose="03000509000000000000" pitchFamily="65" charset="-120"/>
                <a:ea typeface="標楷體" panose="03000509000000000000" pitchFamily="65" charset="-120"/>
              </a:rPr>
              <a:t>      領域」教學計畫。</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五</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鼓勵及補助高級中等以下學校成立</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      本土文化社團。</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  </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六</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辦理本土文化教育推展貢獻獎。</a:t>
            </a:r>
            <a:endParaRPr lang="en-US" altLang="zh-TW" sz="3200" dirty="0">
              <a:latin typeface="標楷體" panose="03000509000000000000" pitchFamily="65" charset="-120"/>
              <a:ea typeface="標楷體" panose="03000509000000000000" pitchFamily="65" charset="-120"/>
            </a:endParaRPr>
          </a:p>
          <a:p>
            <a:pPr>
              <a:spcBef>
                <a:spcPts val="1800"/>
              </a:spcBef>
            </a:pPr>
            <a:r>
              <a:rPr lang="zh-TW" altLang="en-US" sz="3200" dirty="0">
                <a:latin typeface="標楷體" panose="03000509000000000000" pitchFamily="65" charset="-120"/>
                <a:ea typeface="標楷體" panose="03000509000000000000" pitchFamily="65" charset="-120"/>
              </a:rPr>
              <a:t>  </a:t>
            </a:r>
            <a:endParaRPr lang="en-US" altLang="zh-TW"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29576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83568" y="116632"/>
            <a:ext cx="7704856" cy="707886"/>
          </a:xfrm>
          <a:prstGeom prst="rect">
            <a:avLst/>
          </a:prstGeom>
          <a:noFill/>
        </p:spPr>
        <p:txBody>
          <a:bodyPr wrap="square" rtlCol="0">
            <a:spAutoFit/>
          </a:bodyPr>
          <a:lstStyle/>
          <a:p>
            <a:pPr algn="ctr"/>
            <a:r>
              <a:rPr lang="zh-TW" altLang="en-US" sz="4000" b="1" dirty="0">
                <a:solidFill>
                  <a:srgbClr val="7030A0"/>
                </a:solidFill>
                <a:latin typeface="標楷體" panose="03000509000000000000" pitchFamily="65" charset="-120"/>
                <a:ea typeface="標楷體" panose="03000509000000000000" pitchFamily="65" charset="-120"/>
              </a:rPr>
              <a:t>貳、國家語言發展法</a:t>
            </a:r>
            <a:r>
              <a:rPr lang="en-US" altLang="zh-TW" sz="4000" b="1" dirty="0">
                <a:solidFill>
                  <a:srgbClr val="FF0000"/>
                </a:solidFill>
                <a:latin typeface="標楷體" panose="03000509000000000000" pitchFamily="65" charset="-120"/>
                <a:ea typeface="標楷體" panose="03000509000000000000" pitchFamily="65" charset="-120"/>
              </a:rPr>
              <a:t>【</a:t>
            </a:r>
            <a:r>
              <a:rPr lang="zh-TW" altLang="en-US" sz="4000" b="1" dirty="0">
                <a:solidFill>
                  <a:srgbClr val="FF0000"/>
                </a:solidFill>
                <a:latin typeface="標楷體" panose="03000509000000000000" pitchFamily="65" charset="-120"/>
                <a:ea typeface="標楷體" panose="03000509000000000000" pitchFamily="65" charset="-120"/>
              </a:rPr>
              <a:t>重點摘要</a:t>
            </a:r>
            <a:r>
              <a:rPr lang="en-US" altLang="zh-TW" sz="4000" b="1" dirty="0">
                <a:solidFill>
                  <a:srgbClr val="FF0000"/>
                </a:solidFill>
                <a:latin typeface="標楷體" panose="03000509000000000000" pitchFamily="65" charset="-120"/>
                <a:ea typeface="標楷體" panose="03000509000000000000" pitchFamily="65" charset="-120"/>
              </a:rPr>
              <a:t>】</a:t>
            </a:r>
            <a:endParaRPr lang="zh-TW" altLang="en-US" sz="4000" b="1" dirty="0">
              <a:solidFill>
                <a:srgbClr val="FF0000"/>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467544" y="1052736"/>
            <a:ext cx="8280920" cy="5693866"/>
          </a:xfrm>
          <a:prstGeom prst="rect">
            <a:avLst/>
          </a:prstGeom>
          <a:noFill/>
        </p:spPr>
        <p:txBody>
          <a:bodyPr wrap="square" rtlCol="0">
            <a:spAutoFit/>
          </a:bodyPr>
          <a:lstStyle/>
          <a:p>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1</a:t>
            </a:r>
            <a:r>
              <a:rPr lang="zh-TW" altLang="en-US" sz="2800" dirty="0">
                <a:latin typeface="標楷體" panose="03000509000000000000" pitchFamily="65" charset="-120"/>
                <a:ea typeface="標楷體" panose="03000509000000000000" pitchFamily="65" charset="-120"/>
              </a:rPr>
              <a:t>條</a:t>
            </a:r>
            <a:endParaRPr lang="en-US" altLang="zh-TW" sz="2800" dirty="0">
              <a:latin typeface="標楷體" panose="03000509000000000000" pitchFamily="65" charset="-120"/>
              <a:ea typeface="標楷體" panose="03000509000000000000" pitchFamily="65" charset="-120"/>
            </a:endParaRPr>
          </a:p>
          <a:p>
            <a:r>
              <a:rPr lang="zh-TW" altLang="zh-TW" sz="2800" dirty="0">
                <a:latin typeface="標楷體" pitchFamily="65" charset="-120"/>
                <a:ea typeface="標楷體" pitchFamily="65" charset="-120"/>
              </a:rPr>
              <a:t>為尊重國家多元文化之精神，促進國家語言之傳承、復振及發展，特制定本法。</a:t>
            </a:r>
            <a:endParaRPr lang="en-US" altLang="zh-TW" sz="2800" dirty="0">
              <a:latin typeface="標楷體" pitchFamily="65" charset="-120"/>
              <a:ea typeface="標楷體" pitchFamily="65" charset="-120"/>
            </a:endParaRPr>
          </a:p>
          <a:p>
            <a:r>
              <a:rPr lang="zh-TW" altLang="zh-TW" sz="2800" dirty="0">
                <a:latin typeface="標楷體" pitchFamily="65" charset="-120"/>
                <a:ea typeface="標楷體" pitchFamily="65" charset="-120"/>
              </a:rPr>
              <a:t>國家語言之傳承、復振及發展，除其他法律另有規定外，依本法之規定。</a:t>
            </a:r>
            <a:endParaRPr lang="en-US" altLang="zh-TW" sz="2800" dirty="0">
              <a:latin typeface="標楷體" panose="03000509000000000000" pitchFamily="65" charset="-120"/>
              <a:ea typeface="標楷體" panose="03000509000000000000" pitchFamily="65" charset="-120"/>
            </a:endParaRPr>
          </a:p>
          <a:p>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3</a:t>
            </a:r>
            <a:r>
              <a:rPr lang="zh-TW" altLang="en-US" sz="2800" dirty="0">
                <a:latin typeface="標楷體" panose="03000509000000000000" pitchFamily="65" charset="-120"/>
                <a:ea typeface="標楷體" panose="03000509000000000000" pitchFamily="65" charset="-120"/>
              </a:rPr>
              <a:t>條</a:t>
            </a:r>
            <a:endParaRPr lang="en-US" altLang="zh-TW" sz="2800" dirty="0">
              <a:latin typeface="標楷體" panose="03000509000000000000" pitchFamily="65" charset="-120"/>
              <a:ea typeface="標楷體" panose="03000509000000000000" pitchFamily="65" charset="-120"/>
            </a:endParaRPr>
          </a:p>
          <a:p>
            <a:r>
              <a:rPr lang="zh-TW" altLang="zh-TW" sz="2800" dirty="0">
                <a:latin typeface="標楷體" pitchFamily="65" charset="-120"/>
                <a:ea typeface="標楷體" pitchFamily="65" charset="-120"/>
              </a:rPr>
              <a:t>本法所稱國家語言，指臺灣各固有族群使用之自然語言及臺灣手語。</a:t>
            </a:r>
            <a:endParaRPr lang="en-US" altLang="zh-TW" sz="2800" dirty="0">
              <a:latin typeface="標楷體" pitchFamily="65" charset="-120"/>
              <a:ea typeface="標楷體" pitchFamily="65" charset="-120"/>
            </a:endParaRPr>
          </a:p>
          <a:p>
            <a:endParaRPr lang="en-US" altLang="zh-TW" sz="2800" dirty="0">
              <a:latin typeface="標楷體" pitchFamily="65" charset="-120"/>
              <a:ea typeface="標楷體" pitchFamily="65" charset="-120"/>
            </a:endParaRPr>
          </a:p>
          <a:p>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4</a:t>
            </a:r>
            <a:r>
              <a:rPr lang="zh-TW" altLang="en-US" sz="2800" dirty="0">
                <a:latin typeface="標楷體" panose="03000509000000000000" pitchFamily="65" charset="-120"/>
                <a:ea typeface="標楷體" panose="03000509000000000000" pitchFamily="65" charset="-120"/>
              </a:rPr>
              <a:t>條</a:t>
            </a:r>
            <a:endParaRPr lang="en-US" altLang="zh-TW" sz="2800" dirty="0">
              <a:latin typeface="標楷體" panose="03000509000000000000" pitchFamily="65" charset="-120"/>
              <a:ea typeface="標楷體" panose="03000509000000000000" pitchFamily="65" charset="-120"/>
            </a:endParaRPr>
          </a:p>
          <a:p>
            <a:r>
              <a:rPr lang="zh-TW" altLang="zh-TW" sz="2800" dirty="0">
                <a:latin typeface="標楷體" pitchFamily="65" charset="-120"/>
                <a:ea typeface="標楷體" pitchFamily="65" charset="-120"/>
              </a:rPr>
              <a:t>國家語言一律平等，國民使用國家語言應不受歧視或限制。</a:t>
            </a:r>
            <a:endParaRPr lang="en-US" altLang="zh-TW" sz="2800" dirty="0">
              <a:latin typeface="標楷體" pitchFamily="65" charset="-120"/>
              <a:ea typeface="標楷體" pitchFamily="65" charset="-120"/>
            </a:endParaRPr>
          </a:p>
        </p:txBody>
      </p:sp>
    </p:spTree>
    <p:extLst>
      <p:ext uri="{BB962C8B-B14F-4D97-AF65-F5344CB8AC3E}">
        <p14:creationId xmlns:p14="http://schemas.microsoft.com/office/powerpoint/2010/main" val="3311406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83568" y="116632"/>
            <a:ext cx="7704856" cy="707886"/>
          </a:xfrm>
          <a:prstGeom prst="rect">
            <a:avLst/>
          </a:prstGeom>
          <a:noFill/>
        </p:spPr>
        <p:txBody>
          <a:bodyPr wrap="square" rtlCol="0">
            <a:spAutoFit/>
          </a:bodyPr>
          <a:lstStyle/>
          <a:p>
            <a:pPr algn="ctr"/>
            <a:r>
              <a:rPr lang="zh-TW" altLang="en-US" sz="4000" b="1" dirty="0">
                <a:solidFill>
                  <a:srgbClr val="7030A0"/>
                </a:solidFill>
                <a:latin typeface="標楷體" panose="03000509000000000000" pitchFamily="65" charset="-120"/>
                <a:ea typeface="標楷體" panose="03000509000000000000" pitchFamily="65" charset="-120"/>
              </a:rPr>
              <a:t>貳、國家語言發展法</a:t>
            </a:r>
            <a:r>
              <a:rPr lang="en-US" altLang="zh-TW" sz="4000" b="1" dirty="0">
                <a:solidFill>
                  <a:srgbClr val="FF0000"/>
                </a:solidFill>
                <a:latin typeface="標楷體" panose="03000509000000000000" pitchFamily="65" charset="-120"/>
                <a:ea typeface="標楷體" panose="03000509000000000000" pitchFamily="65" charset="-120"/>
              </a:rPr>
              <a:t>【</a:t>
            </a:r>
            <a:r>
              <a:rPr lang="zh-TW" altLang="en-US" sz="4000" b="1" dirty="0">
                <a:solidFill>
                  <a:srgbClr val="FF0000"/>
                </a:solidFill>
                <a:latin typeface="標楷體" panose="03000509000000000000" pitchFamily="65" charset="-120"/>
                <a:ea typeface="標楷體" panose="03000509000000000000" pitchFamily="65" charset="-120"/>
              </a:rPr>
              <a:t>重點摘要</a:t>
            </a:r>
            <a:r>
              <a:rPr lang="en-US" altLang="zh-TW" sz="4000" b="1" dirty="0">
                <a:solidFill>
                  <a:srgbClr val="FF0000"/>
                </a:solidFill>
                <a:latin typeface="標楷體" panose="03000509000000000000" pitchFamily="65" charset="-120"/>
                <a:ea typeface="標楷體" panose="03000509000000000000" pitchFamily="65" charset="-120"/>
              </a:rPr>
              <a:t>】</a:t>
            </a:r>
            <a:endParaRPr lang="zh-TW" altLang="en-US" sz="4000" b="1" dirty="0">
              <a:solidFill>
                <a:srgbClr val="FF0000"/>
              </a:solidFill>
              <a:latin typeface="標楷體" panose="03000509000000000000" pitchFamily="65" charset="-120"/>
              <a:ea typeface="標楷體" panose="03000509000000000000" pitchFamily="65" charset="-120"/>
            </a:endParaRPr>
          </a:p>
        </p:txBody>
      </p:sp>
      <p:sp>
        <p:nvSpPr>
          <p:cNvPr id="5" name="文字方塊 4"/>
          <p:cNvSpPr txBox="1"/>
          <p:nvPr/>
        </p:nvSpPr>
        <p:spPr>
          <a:xfrm>
            <a:off x="539552" y="1052736"/>
            <a:ext cx="8136904" cy="5262979"/>
          </a:xfrm>
          <a:prstGeom prst="rect">
            <a:avLst/>
          </a:prstGeom>
          <a:noFill/>
        </p:spPr>
        <p:txBody>
          <a:bodyPr wrap="square" rtlCol="0">
            <a:spAutoFit/>
          </a:bodyPr>
          <a:lstStyle/>
          <a:p>
            <a:r>
              <a:rPr lang="zh-TW" altLang="en-US" sz="2800" dirty="0">
                <a:latin typeface="標楷體" pitchFamily="65" charset="-120"/>
                <a:ea typeface="標楷體" pitchFamily="65" charset="-120"/>
              </a:rPr>
              <a:t>第</a:t>
            </a:r>
            <a:r>
              <a:rPr lang="en-US" altLang="zh-TW" sz="2800" dirty="0">
                <a:latin typeface="標楷體" pitchFamily="65" charset="-120"/>
                <a:ea typeface="標楷體" pitchFamily="65" charset="-120"/>
              </a:rPr>
              <a:t>9</a:t>
            </a:r>
            <a:r>
              <a:rPr lang="zh-TW" altLang="en-US" sz="2800" dirty="0">
                <a:latin typeface="標楷體" pitchFamily="65" charset="-120"/>
                <a:ea typeface="標楷體" pitchFamily="65" charset="-120"/>
              </a:rPr>
              <a:t>條</a:t>
            </a:r>
            <a:endParaRPr lang="en-US" altLang="zh-TW" sz="2800" dirty="0">
              <a:latin typeface="標楷體" pitchFamily="65" charset="-120"/>
              <a:ea typeface="標楷體" pitchFamily="65" charset="-120"/>
            </a:endParaRPr>
          </a:p>
          <a:p>
            <a:r>
              <a:rPr lang="zh-TW" altLang="zh-TW" sz="2800" dirty="0">
                <a:latin typeface="標楷體" pitchFamily="65" charset="-120"/>
                <a:ea typeface="標楷體" pitchFamily="65" charset="-120"/>
              </a:rPr>
              <a:t>中央教育主管機關及直轄市、縣（市）主管機關應保障學齡前幼兒學習國家語言之機會。</a:t>
            </a:r>
            <a:r>
              <a:rPr lang="en-US" altLang="zh-TW" sz="2800" dirty="0">
                <a:latin typeface="標楷體" pitchFamily="65" charset="-120"/>
                <a:ea typeface="標楷體" pitchFamily="65" charset="-120"/>
              </a:rPr>
              <a:t/>
            </a:r>
            <a:br>
              <a:rPr lang="en-US" altLang="zh-TW" sz="2800" dirty="0">
                <a:latin typeface="標楷體" pitchFamily="65" charset="-120"/>
                <a:ea typeface="標楷體" pitchFamily="65" charset="-120"/>
              </a:rPr>
            </a:br>
            <a:r>
              <a:rPr lang="zh-TW" altLang="zh-TW" sz="2800" dirty="0">
                <a:latin typeface="標楷體" pitchFamily="65" charset="-120"/>
                <a:ea typeface="標楷體" pitchFamily="65" charset="-120"/>
              </a:rPr>
              <a:t>中央教育主管機關應於國民基本教育各階段，將國家語言列為部定課程。</a:t>
            </a:r>
            <a:r>
              <a:rPr lang="en-US" altLang="zh-TW" sz="2800" dirty="0">
                <a:latin typeface="標楷體" pitchFamily="65" charset="-120"/>
                <a:ea typeface="標楷體" pitchFamily="65" charset="-120"/>
              </a:rPr>
              <a:t/>
            </a:r>
            <a:br>
              <a:rPr lang="en-US" altLang="zh-TW" sz="2800" dirty="0">
                <a:latin typeface="標楷體" pitchFamily="65" charset="-120"/>
                <a:ea typeface="標楷體" pitchFamily="65" charset="-120"/>
              </a:rPr>
            </a:br>
            <a:r>
              <a:rPr lang="zh-TW" altLang="zh-TW" sz="2800" dirty="0">
                <a:latin typeface="標楷體" pitchFamily="65" charset="-120"/>
                <a:ea typeface="標楷體" pitchFamily="65" charset="-120"/>
              </a:rPr>
              <a:t>學校教育得使用各國家語言為之。</a:t>
            </a:r>
            <a:endParaRPr lang="en-US" altLang="zh-TW" sz="2800" dirty="0">
              <a:latin typeface="標楷體" pitchFamily="65" charset="-120"/>
              <a:ea typeface="標楷體" pitchFamily="65" charset="-120"/>
            </a:endParaRPr>
          </a:p>
          <a:p>
            <a:endParaRPr lang="en-US" altLang="zh-TW" sz="2800" dirty="0">
              <a:latin typeface="標楷體" pitchFamily="65" charset="-120"/>
              <a:ea typeface="標楷體" pitchFamily="65" charset="-120"/>
            </a:endParaRPr>
          </a:p>
          <a:p>
            <a:r>
              <a:rPr lang="zh-TW" altLang="en-US" sz="2800" dirty="0">
                <a:latin typeface="標楷體" panose="03000509000000000000" pitchFamily="65" charset="-120"/>
                <a:ea typeface="標楷體" panose="03000509000000000000" pitchFamily="65" charset="-120"/>
              </a:rPr>
              <a:t>第</a:t>
            </a:r>
            <a:r>
              <a:rPr lang="en-US" altLang="zh-TW" sz="2800" dirty="0">
                <a:latin typeface="標楷體" panose="03000509000000000000" pitchFamily="65" charset="-120"/>
                <a:ea typeface="標楷體" panose="03000509000000000000" pitchFamily="65" charset="-120"/>
              </a:rPr>
              <a:t>10</a:t>
            </a:r>
            <a:r>
              <a:rPr lang="zh-TW" altLang="en-US" sz="2800" dirty="0">
                <a:latin typeface="標楷體" panose="03000509000000000000" pitchFamily="65" charset="-120"/>
                <a:ea typeface="標楷體" panose="03000509000000000000" pitchFamily="65" charset="-120"/>
              </a:rPr>
              <a:t>條</a:t>
            </a:r>
            <a:endParaRPr lang="en-US" altLang="zh-TW" sz="2800" dirty="0">
              <a:latin typeface="標楷體" panose="03000509000000000000" pitchFamily="65" charset="-120"/>
              <a:ea typeface="標楷體" panose="03000509000000000000" pitchFamily="65" charset="-120"/>
            </a:endParaRPr>
          </a:p>
          <a:p>
            <a:r>
              <a:rPr lang="zh-TW" altLang="zh-TW" sz="2800" dirty="0">
                <a:latin typeface="標楷體" pitchFamily="65" charset="-120"/>
                <a:ea typeface="標楷體" pitchFamily="65" charset="-120"/>
              </a:rPr>
              <a:t>中央教育主管機關應培育國家語言教師，並協助直轄市、縣（市）主管機關以專職方式聘用為原則。</a:t>
            </a:r>
            <a:r>
              <a:rPr lang="en-US" altLang="zh-TW" sz="2800" dirty="0">
                <a:latin typeface="標楷體" pitchFamily="65" charset="-120"/>
                <a:ea typeface="標楷體" pitchFamily="65" charset="-120"/>
              </a:rPr>
              <a:t/>
            </a:r>
            <a:br>
              <a:rPr lang="en-US" altLang="zh-TW" sz="2800" dirty="0">
                <a:latin typeface="標楷體" pitchFamily="65" charset="-120"/>
                <a:ea typeface="標楷體" pitchFamily="65" charset="-120"/>
              </a:rPr>
            </a:br>
            <a:r>
              <a:rPr lang="zh-TW" altLang="zh-TW" sz="2800" dirty="0">
                <a:latin typeface="標楷體" pitchFamily="65" charset="-120"/>
                <a:ea typeface="標楷體" pitchFamily="65" charset="-120"/>
              </a:rPr>
              <a:t>國家語言師資培育及聘用辦法，由中央教育主管機關會同中央目的事業主管機關另定之。</a:t>
            </a:r>
            <a:endParaRPr lang="en-US" altLang="zh-TW" sz="2800" dirty="0">
              <a:latin typeface="標楷體" pitchFamily="65" charset="-120"/>
              <a:ea typeface="標楷體" pitchFamily="65" charset="-120"/>
            </a:endParaRPr>
          </a:p>
        </p:txBody>
      </p:sp>
    </p:spTree>
    <p:extLst>
      <p:ext uri="{BB962C8B-B14F-4D97-AF65-F5344CB8AC3E}">
        <p14:creationId xmlns:p14="http://schemas.microsoft.com/office/powerpoint/2010/main" val="3569114962"/>
      </p:ext>
    </p:extLst>
  </p:cSld>
  <p:clrMapOvr>
    <a:masterClrMapping/>
  </p:clrMapOvr>
</p:sld>
</file>

<file path=ppt/theme/theme1.xml><?xml version="1.0" encoding="utf-8"?>
<a:theme xmlns:a="http://schemas.openxmlformats.org/drawingml/2006/main" name="氣流">
  <a:themeElements>
    <a:clrScheme name="自然力">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氣流">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沉穩">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3159</TotalTime>
  <Words>959</Words>
  <Application>Microsoft Office PowerPoint</Application>
  <PresentationFormat>如螢幕大小 (4:3)</PresentationFormat>
  <Paragraphs>117</Paragraphs>
  <Slides>16</Slides>
  <Notes>0</Notes>
  <HiddenSlides>0</HiddenSlides>
  <MMClips>0</MMClips>
  <ScaleCrop>false</ScaleCrop>
  <HeadingPairs>
    <vt:vector size="4" baseType="variant">
      <vt:variant>
        <vt:lpstr>佈景主題</vt:lpstr>
      </vt:variant>
      <vt:variant>
        <vt:i4>1</vt:i4>
      </vt:variant>
      <vt:variant>
        <vt:lpstr>投影片標題</vt:lpstr>
      </vt:variant>
      <vt:variant>
        <vt:i4>16</vt:i4>
      </vt:variant>
    </vt:vector>
  </HeadingPairs>
  <TitlesOfParts>
    <vt:vector size="17" baseType="lpstr">
      <vt:lpstr>氣流</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lin</dc:creator>
  <cp:lastModifiedBy>Windows 使用者</cp:lastModifiedBy>
  <cp:revision>964</cp:revision>
  <cp:lastPrinted>2017-06-19T07:29:08Z</cp:lastPrinted>
  <dcterms:created xsi:type="dcterms:W3CDTF">2013-09-20T04:21:09Z</dcterms:created>
  <dcterms:modified xsi:type="dcterms:W3CDTF">2021-07-01T01:33:00Z</dcterms:modified>
</cp:coreProperties>
</file>